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3590" y="1378957"/>
            <a:ext cx="8932544" cy="115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hyperlink" Target="mailto:Stig@findable.no" TargetMode="External"/><Relationship Id="rId4" Type="http://schemas.openxmlformats.org/officeDocument/2006/relationships/image" Target="../media/image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275" y="4467874"/>
            <a:ext cx="7491730" cy="2566035"/>
          </a:xfrm>
          <a:prstGeom prst="rect"/>
        </p:spPr>
        <p:txBody>
          <a:bodyPr wrap="square" lIns="0" tIns="51435" rIns="0" bIns="0" rtlCol="0" vert="horz">
            <a:spAutoFit/>
          </a:bodyPr>
          <a:lstStyle/>
          <a:p>
            <a:pPr marL="12700" marR="5080">
              <a:lnSpc>
                <a:spcPts val="6600"/>
              </a:lnSpc>
              <a:spcBef>
                <a:spcPts val="405"/>
              </a:spcBef>
            </a:pPr>
            <a:r>
              <a:rPr dirty="0" sz="5650" spc="160">
                <a:solidFill>
                  <a:srgbClr val="000000"/>
                </a:solidFill>
                <a:latin typeface="Lucida Sans Unicode"/>
                <a:cs typeface="Lucida Sans Unicode"/>
              </a:rPr>
              <a:t>Første</a:t>
            </a:r>
            <a:r>
              <a:rPr dirty="0" sz="5650" spc="-44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650" spc="80">
                <a:solidFill>
                  <a:srgbClr val="000000"/>
                </a:solidFill>
                <a:latin typeface="Lucida Sans Unicode"/>
                <a:cs typeface="Lucida Sans Unicode"/>
              </a:rPr>
              <a:t>automatiserte </a:t>
            </a:r>
            <a:r>
              <a:rPr dirty="0" sz="5650" spc="65">
                <a:solidFill>
                  <a:srgbClr val="000000"/>
                </a:solidFill>
                <a:latin typeface="Lucida Sans Unicode"/>
                <a:cs typeface="Lucida Sans Unicode"/>
              </a:rPr>
              <a:t>arbeidsflyt</a:t>
            </a:r>
            <a:r>
              <a:rPr dirty="0" sz="5650" spc="-43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650" spc="55">
                <a:solidFill>
                  <a:srgbClr val="000000"/>
                </a:solidFill>
                <a:latin typeface="Lucida Sans Unicode"/>
                <a:cs typeface="Lucida Sans Unicode"/>
              </a:rPr>
              <a:t>for</a:t>
            </a:r>
            <a:r>
              <a:rPr dirty="0" sz="5650" spc="-43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650" spc="120">
                <a:solidFill>
                  <a:srgbClr val="000000"/>
                </a:solidFill>
                <a:latin typeface="Lucida Sans Unicode"/>
                <a:cs typeface="Lucida Sans Unicode"/>
              </a:rPr>
              <a:t>FDV </a:t>
            </a:r>
            <a:r>
              <a:rPr dirty="0" sz="5650" spc="-10">
                <a:solidFill>
                  <a:srgbClr val="000000"/>
                </a:solidFill>
                <a:latin typeface="Lucida Sans Unicode"/>
                <a:cs typeface="Lucida Sans Unicode"/>
              </a:rPr>
              <a:t>dokumentasjon</a:t>
            </a:r>
            <a:endParaRPr sz="5650">
              <a:latin typeface="Lucida Sans Unicode"/>
              <a:cs typeface="Lucida Sans Unicod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38150" y="933450"/>
            <a:ext cx="13344525" cy="9096375"/>
            <a:chOff x="438150" y="933450"/>
            <a:chExt cx="13344525" cy="90963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150" y="933450"/>
              <a:ext cx="3819540" cy="14763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800" y="9077325"/>
              <a:ext cx="1590674" cy="9334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750" y="9363075"/>
              <a:ext cx="1933574" cy="3809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0875" y="9210675"/>
              <a:ext cx="1533524" cy="8096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44075" y="9448800"/>
              <a:ext cx="1533524" cy="3238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5900" y="9229725"/>
              <a:ext cx="1533524" cy="8000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11000" y="9220200"/>
              <a:ext cx="1971674" cy="676274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7749043" y="9648373"/>
            <a:ext cx="111125" cy="2736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00" spc="20" b="0">
                <a:latin typeface="Corbel Light"/>
                <a:cs typeface="Corbel Light"/>
              </a:rPr>
              <a:t>1</a:t>
            </a:r>
            <a:endParaRPr sz="16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2250" y="333375"/>
            <a:ext cx="7905749" cy="96107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" y="8648700"/>
            <a:ext cx="4190999" cy="162877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4525" y="3792575"/>
            <a:ext cx="5412105" cy="394081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80">
              <a:lnSpc>
                <a:spcPct val="109200"/>
              </a:lnSpc>
              <a:spcBef>
                <a:spcPts val="320"/>
              </a:spcBef>
            </a:pPr>
            <a:r>
              <a:rPr dirty="0" sz="3550" spc="110">
                <a:latin typeface="Arial"/>
                <a:cs typeface="Arial"/>
              </a:rPr>
              <a:t>Inneffektiv</a:t>
            </a:r>
            <a:r>
              <a:rPr dirty="0" sz="3550" spc="-235">
                <a:latin typeface="Arial"/>
                <a:cs typeface="Arial"/>
              </a:rPr>
              <a:t> </a:t>
            </a:r>
            <a:r>
              <a:rPr dirty="0" sz="3550" spc="140">
                <a:latin typeface="Arial"/>
                <a:cs typeface="Arial"/>
              </a:rPr>
              <a:t>tilgang</a:t>
            </a:r>
            <a:r>
              <a:rPr dirty="0" sz="3550" spc="-229">
                <a:latin typeface="Arial"/>
                <a:cs typeface="Arial"/>
              </a:rPr>
              <a:t> </a:t>
            </a:r>
            <a:r>
              <a:rPr dirty="0" sz="3550" spc="155">
                <a:latin typeface="Arial"/>
                <a:cs typeface="Arial"/>
              </a:rPr>
              <a:t>til </a:t>
            </a:r>
            <a:r>
              <a:rPr dirty="0" sz="3550" spc="125">
                <a:latin typeface="Arial"/>
                <a:cs typeface="Arial"/>
              </a:rPr>
              <a:t>dokumentasjonen</a:t>
            </a:r>
            <a:r>
              <a:rPr dirty="0" sz="3550" spc="-204">
                <a:latin typeface="Arial"/>
                <a:cs typeface="Arial"/>
              </a:rPr>
              <a:t> </a:t>
            </a:r>
            <a:r>
              <a:rPr dirty="0" sz="3550" spc="114">
                <a:latin typeface="Arial"/>
                <a:cs typeface="Arial"/>
              </a:rPr>
              <a:t>koster: </a:t>
            </a:r>
            <a:r>
              <a:rPr dirty="0" sz="4000">
                <a:latin typeface="Microsoft Sans Serif"/>
                <a:cs typeface="Microsoft Sans Serif"/>
              </a:rPr>
              <a:t>20</a:t>
            </a:r>
            <a:r>
              <a:rPr dirty="0" sz="4000" spc="-24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kr/m2</a:t>
            </a:r>
            <a:r>
              <a:rPr dirty="0" sz="4000" spc="-245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årlig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600">
              <a:latin typeface="Microsoft Sans Serif"/>
              <a:cs typeface="Microsoft Sans Serif"/>
            </a:endParaRPr>
          </a:p>
          <a:p>
            <a:pPr marL="12700" marR="16510">
              <a:lnSpc>
                <a:spcPct val="114399"/>
              </a:lnSpc>
            </a:pPr>
            <a:r>
              <a:rPr dirty="0" sz="3550" spc="45">
                <a:latin typeface="Arial"/>
                <a:cs typeface="Arial"/>
              </a:rPr>
              <a:t>Avgjørende</a:t>
            </a:r>
            <a:r>
              <a:rPr dirty="0" sz="3550" spc="-245">
                <a:latin typeface="Arial"/>
                <a:cs typeface="Arial"/>
              </a:rPr>
              <a:t> </a:t>
            </a:r>
            <a:r>
              <a:rPr dirty="0" sz="3550" spc="150">
                <a:latin typeface="Arial"/>
                <a:cs typeface="Arial"/>
              </a:rPr>
              <a:t>for</a:t>
            </a:r>
            <a:r>
              <a:rPr dirty="0" sz="3550" spc="-245">
                <a:latin typeface="Arial"/>
                <a:cs typeface="Arial"/>
              </a:rPr>
              <a:t> </a:t>
            </a:r>
            <a:r>
              <a:rPr dirty="0" sz="3550" spc="100">
                <a:latin typeface="Arial"/>
                <a:cs typeface="Arial"/>
              </a:rPr>
              <a:t>ombruk</a:t>
            </a:r>
            <a:r>
              <a:rPr dirty="0" sz="3550" spc="-245">
                <a:latin typeface="Arial"/>
                <a:cs typeface="Arial"/>
              </a:rPr>
              <a:t> </a:t>
            </a:r>
            <a:r>
              <a:rPr dirty="0" sz="3550" spc="110">
                <a:latin typeface="Arial"/>
                <a:cs typeface="Arial"/>
              </a:rPr>
              <a:t>og </a:t>
            </a:r>
            <a:r>
              <a:rPr dirty="0" sz="3550" spc="135">
                <a:latin typeface="Arial"/>
                <a:cs typeface="Arial"/>
              </a:rPr>
              <a:t>bærekraftige</a:t>
            </a:r>
            <a:r>
              <a:rPr dirty="0" sz="3550" spc="-254">
                <a:latin typeface="Arial"/>
                <a:cs typeface="Arial"/>
              </a:rPr>
              <a:t> </a:t>
            </a:r>
            <a:r>
              <a:rPr dirty="0" sz="3550" spc="70">
                <a:latin typeface="Arial"/>
                <a:cs typeface="Arial"/>
              </a:rPr>
              <a:t>bygg</a:t>
            </a:r>
            <a:endParaRPr sz="3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4050" y="1440421"/>
            <a:ext cx="6437630" cy="17970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dirty="0" sz="5450" spc="125">
                <a:solidFill>
                  <a:srgbClr val="000000"/>
                </a:solidFill>
                <a:latin typeface="Lucida Sans Unicode"/>
                <a:cs typeface="Lucida Sans Unicode"/>
              </a:rPr>
              <a:t>Dokumentasjonen </a:t>
            </a:r>
            <a:r>
              <a:rPr dirty="0" sz="5450" spc="210">
                <a:solidFill>
                  <a:srgbClr val="000000"/>
                </a:solidFill>
                <a:latin typeface="Lucida Sans Unicode"/>
                <a:cs typeface="Lucida Sans Unicode"/>
              </a:rPr>
              <a:t>er</a:t>
            </a:r>
            <a:r>
              <a:rPr dirty="0" sz="5450" spc="-60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450" spc="210">
                <a:solidFill>
                  <a:srgbClr val="000000"/>
                </a:solidFill>
                <a:latin typeface="Lucida Sans Unicode"/>
                <a:cs typeface="Lucida Sans Unicode"/>
              </a:rPr>
              <a:t>essensiell</a:t>
            </a:r>
            <a:endParaRPr sz="5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020550" y="3438526"/>
            <a:ext cx="4848225" cy="4152900"/>
          </a:xfrm>
          <a:custGeom>
            <a:avLst/>
            <a:gdLst/>
            <a:ahLst/>
            <a:cxnLst/>
            <a:rect l="l" t="t" r="r" b="b"/>
            <a:pathLst>
              <a:path w="4848225" h="4152900">
                <a:moveTo>
                  <a:pt x="4329112" y="4152900"/>
                </a:moveTo>
                <a:lnTo>
                  <a:pt x="519112" y="4152900"/>
                </a:lnTo>
                <a:lnTo>
                  <a:pt x="506369" y="4152744"/>
                </a:lnTo>
                <a:lnTo>
                  <a:pt x="468230" y="4150404"/>
                </a:lnTo>
                <a:lnTo>
                  <a:pt x="430367" y="4145259"/>
                </a:lnTo>
                <a:lnTo>
                  <a:pt x="392978" y="4137343"/>
                </a:lnTo>
                <a:lnTo>
                  <a:pt x="356272" y="4126697"/>
                </a:lnTo>
                <a:lnTo>
                  <a:pt x="320456" y="4113380"/>
                </a:lnTo>
                <a:lnTo>
                  <a:pt x="285717" y="4097473"/>
                </a:lnTo>
                <a:lnTo>
                  <a:pt x="252234" y="4079045"/>
                </a:lnTo>
                <a:lnTo>
                  <a:pt x="220199" y="4058201"/>
                </a:lnTo>
                <a:lnTo>
                  <a:pt x="189791" y="4035066"/>
                </a:lnTo>
                <a:lnTo>
                  <a:pt x="161166" y="4009753"/>
                </a:lnTo>
                <a:lnTo>
                  <a:pt x="134475" y="3982400"/>
                </a:lnTo>
                <a:lnTo>
                  <a:pt x="109869" y="3953159"/>
                </a:lnTo>
                <a:lnTo>
                  <a:pt x="87486" y="3922194"/>
                </a:lnTo>
                <a:lnTo>
                  <a:pt x="67441" y="3889658"/>
                </a:lnTo>
                <a:lnTo>
                  <a:pt x="49839" y="3855735"/>
                </a:lnTo>
                <a:lnTo>
                  <a:pt x="34782" y="3820608"/>
                </a:lnTo>
                <a:lnTo>
                  <a:pt x="22352" y="3784482"/>
                </a:lnTo>
                <a:lnTo>
                  <a:pt x="12613" y="3747527"/>
                </a:lnTo>
                <a:lnTo>
                  <a:pt x="5618" y="3709956"/>
                </a:lnTo>
                <a:lnTo>
                  <a:pt x="1406" y="3671973"/>
                </a:lnTo>
                <a:lnTo>
                  <a:pt x="0" y="3633787"/>
                </a:lnTo>
                <a:lnTo>
                  <a:pt x="0" y="519112"/>
                </a:lnTo>
                <a:lnTo>
                  <a:pt x="1406" y="480928"/>
                </a:lnTo>
                <a:lnTo>
                  <a:pt x="5618" y="442942"/>
                </a:lnTo>
                <a:lnTo>
                  <a:pt x="12613" y="405370"/>
                </a:lnTo>
                <a:lnTo>
                  <a:pt x="22352" y="368422"/>
                </a:lnTo>
                <a:lnTo>
                  <a:pt x="34782" y="332289"/>
                </a:lnTo>
                <a:lnTo>
                  <a:pt x="49839" y="297163"/>
                </a:lnTo>
                <a:lnTo>
                  <a:pt x="67441" y="263239"/>
                </a:lnTo>
                <a:lnTo>
                  <a:pt x="87486" y="230708"/>
                </a:lnTo>
                <a:lnTo>
                  <a:pt x="109869" y="199740"/>
                </a:lnTo>
                <a:lnTo>
                  <a:pt x="134475" y="170497"/>
                </a:lnTo>
                <a:lnTo>
                  <a:pt x="161166" y="143143"/>
                </a:lnTo>
                <a:lnTo>
                  <a:pt x="189791" y="117832"/>
                </a:lnTo>
                <a:lnTo>
                  <a:pt x="220199" y="94696"/>
                </a:lnTo>
                <a:lnTo>
                  <a:pt x="252234" y="73854"/>
                </a:lnTo>
                <a:lnTo>
                  <a:pt x="285717" y="55426"/>
                </a:lnTo>
                <a:lnTo>
                  <a:pt x="320457" y="39515"/>
                </a:lnTo>
                <a:lnTo>
                  <a:pt x="356272" y="26201"/>
                </a:lnTo>
                <a:lnTo>
                  <a:pt x="392978" y="15556"/>
                </a:lnTo>
                <a:lnTo>
                  <a:pt x="430367" y="7641"/>
                </a:lnTo>
                <a:lnTo>
                  <a:pt x="468230" y="2499"/>
                </a:lnTo>
                <a:lnTo>
                  <a:pt x="506369" y="156"/>
                </a:lnTo>
                <a:lnTo>
                  <a:pt x="519112" y="0"/>
                </a:lnTo>
                <a:lnTo>
                  <a:pt x="4329112" y="0"/>
                </a:lnTo>
                <a:lnTo>
                  <a:pt x="4367298" y="1406"/>
                </a:lnTo>
                <a:lnTo>
                  <a:pt x="4405281" y="5618"/>
                </a:lnTo>
                <a:lnTo>
                  <a:pt x="4442852" y="12613"/>
                </a:lnTo>
                <a:lnTo>
                  <a:pt x="4479807" y="22352"/>
                </a:lnTo>
                <a:lnTo>
                  <a:pt x="4515933" y="34782"/>
                </a:lnTo>
                <a:lnTo>
                  <a:pt x="4551060" y="49839"/>
                </a:lnTo>
                <a:lnTo>
                  <a:pt x="4584983" y="67441"/>
                </a:lnTo>
                <a:lnTo>
                  <a:pt x="4617519" y="87486"/>
                </a:lnTo>
                <a:lnTo>
                  <a:pt x="4648484" y="109869"/>
                </a:lnTo>
                <a:lnTo>
                  <a:pt x="4677725" y="134475"/>
                </a:lnTo>
                <a:lnTo>
                  <a:pt x="4705078" y="161166"/>
                </a:lnTo>
                <a:lnTo>
                  <a:pt x="4730391" y="189791"/>
                </a:lnTo>
                <a:lnTo>
                  <a:pt x="4753526" y="220199"/>
                </a:lnTo>
                <a:lnTo>
                  <a:pt x="4774370" y="252234"/>
                </a:lnTo>
                <a:lnTo>
                  <a:pt x="4792798" y="285717"/>
                </a:lnTo>
                <a:lnTo>
                  <a:pt x="4808705" y="320457"/>
                </a:lnTo>
                <a:lnTo>
                  <a:pt x="4822021" y="356272"/>
                </a:lnTo>
                <a:lnTo>
                  <a:pt x="4832668" y="392978"/>
                </a:lnTo>
                <a:lnTo>
                  <a:pt x="4840584" y="430367"/>
                </a:lnTo>
                <a:lnTo>
                  <a:pt x="4845729" y="468230"/>
                </a:lnTo>
                <a:lnTo>
                  <a:pt x="4848069" y="506369"/>
                </a:lnTo>
                <a:lnTo>
                  <a:pt x="4848225" y="519112"/>
                </a:lnTo>
                <a:lnTo>
                  <a:pt x="4848225" y="3633787"/>
                </a:lnTo>
                <a:lnTo>
                  <a:pt x="4846822" y="3671973"/>
                </a:lnTo>
                <a:lnTo>
                  <a:pt x="4842608" y="3709956"/>
                </a:lnTo>
                <a:lnTo>
                  <a:pt x="4835613" y="3747527"/>
                </a:lnTo>
                <a:lnTo>
                  <a:pt x="4825869" y="3784482"/>
                </a:lnTo>
                <a:lnTo>
                  <a:pt x="4813438" y="3820608"/>
                </a:lnTo>
                <a:lnTo>
                  <a:pt x="4798383" y="3855735"/>
                </a:lnTo>
                <a:lnTo>
                  <a:pt x="4780784" y="3889658"/>
                </a:lnTo>
                <a:lnTo>
                  <a:pt x="4760737" y="3922194"/>
                </a:lnTo>
                <a:lnTo>
                  <a:pt x="4738352" y="3953159"/>
                </a:lnTo>
                <a:lnTo>
                  <a:pt x="4713748" y="3982400"/>
                </a:lnTo>
                <a:lnTo>
                  <a:pt x="4687056" y="4009753"/>
                </a:lnTo>
                <a:lnTo>
                  <a:pt x="4658429" y="4035066"/>
                </a:lnTo>
                <a:lnTo>
                  <a:pt x="4628028" y="4058201"/>
                </a:lnTo>
                <a:lnTo>
                  <a:pt x="4595987" y="4079045"/>
                </a:lnTo>
                <a:lnTo>
                  <a:pt x="4562507" y="4097473"/>
                </a:lnTo>
                <a:lnTo>
                  <a:pt x="4527765" y="4113380"/>
                </a:lnTo>
                <a:lnTo>
                  <a:pt x="4491955" y="4126696"/>
                </a:lnTo>
                <a:lnTo>
                  <a:pt x="4455244" y="4137343"/>
                </a:lnTo>
                <a:lnTo>
                  <a:pt x="4417856" y="4145259"/>
                </a:lnTo>
                <a:lnTo>
                  <a:pt x="4379995" y="4150404"/>
                </a:lnTo>
                <a:lnTo>
                  <a:pt x="4341856" y="4152744"/>
                </a:lnTo>
                <a:lnTo>
                  <a:pt x="4329112" y="4152900"/>
                </a:lnTo>
                <a:close/>
              </a:path>
            </a:pathLst>
          </a:custGeom>
          <a:solidFill>
            <a:srgbClr val="00A1FF">
              <a:alpha val="78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400175" y="3438526"/>
            <a:ext cx="4848225" cy="4152900"/>
          </a:xfrm>
          <a:custGeom>
            <a:avLst/>
            <a:gdLst/>
            <a:ahLst/>
            <a:cxnLst/>
            <a:rect l="l" t="t" r="r" b="b"/>
            <a:pathLst>
              <a:path w="4848225" h="4152900">
                <a:moveTo>
                  <a:pt x="4329112" y="4152900"/>
                </a:moveTo>
                <a:lnTo>
                  <a:pt x="519112" y="4152900"/>
                </a:lnTo>
                <a:lnTo>
                  <a:pt x="506369" y="4152744"/>
                </a:lnTo>
                <a:lnTo>
                  <a:pt x="468230" y="4150404"/>
                </a:lnTo>
                <a:lnTo>
                  <a:pt x="430367" y="4145259"/>
                </a:lnTo>
                <a:lnTo>
                  <a:pt x="392978" y="4137343"/>
                </a:lnTo>
                <a:lnTo>
                  <a:pt x="356272" y="4126697"/>
                </a:lnTo>
                <a:lnTo>
                  <a:pt x="320456" y="4113380"/>
                </a:lnTo>
                <a:lnTo>
                  <a:pt x="285717" y="4097473"/>
                </a:lnTo>
                <a:lnTo>
                  <a:pt x="252234" y="4079045"/>
                </a:lnTo>
                <a:lnTo>
                  <a:pt x="220199" y="4058201"/>
                </a:lnTo>
                <a:lnTo>
                  <a:pt x="189791" y="4035066"/>
                </a:lnTo>
                <a:lnTo>
                  <a:pt x="161166" y="4009753"/>
                </a:lnTo>
                <a:lnTo>
                  <a:pt x="134475" y="3982400"/>
                </a:lnTo>
                <a:lnTo>
                  <a:pt x="109869" y="3953159"/>
                </a:lnTo>
                <a:lnTo>
                  <a:pt x="87486" y="3922194"/>
                </a:lnTo>
                <a:lnTo>
                  <a:pt x="67441" y="3889658"/>
                </a:lnTo>
                <a:lnTo>
                  <a:pt x="49839" y="3855735"/>
                </a:lnTo>
                <a:lnTo>
                  <a:pt x="34782" y="3820608"/>
                </a:lnTo>
                <a:lnTo>
                  <a:pt x="22352" y="3784482"/>
                </a:lnTo>
                <a:lnTo>
                  <a:pt x="12613" y="3747527"/>
                </a:lnTo>
                <a:lnTo>
                  <a:pt x="5618" y="3709956"/>
                </a:lnTo>
                <a:lnTo>
                  <a:pt x="1406" y="3671973"/>
                </a:lnTo>
                <a:lnTo>
                  <a:pt x="0" y="3633787"/>
                </a:lnTo>
                <a:lnTo>
                  <a:pt x="0" y="519112"/>
                </a:lnTo>
                <a:lnTo>
                  <a:pt x="1406" y="480928"/>
                </a:lnTo>
                <a:lnTo>
                  <a:pt x="5618" y="442942"/>
                </a:lnTo>
                <a:lnTo>
                  <a:pt x="12613" y="405370"/>
                </a:lnTo>
                <a:lnTo>
                  <a:pt x="22352" y="368422"/>
                </a:lnTo>
                <a:lnTo>
                  <a:pt x="34782" y="332289"/>
                </a:lnTo>
                <a:lnTo>
                  <a:pt x="49839" y="297163"/>
                </a:lnTo>
                <a:lnTo>
                  <a:pt x="67441" y="263239"/>
                </a:lnTo>
                <a:lnTo>
                  <a:pt x="87486" y="230708"/>
                </a:lnTo>
                <a:lnTo>
                  <a:pt x="109869" y="199740"/>
                </a:lnTo>
                <a:lnTo>
                  <a:pt x="134475" y="170497"/>
                </a:lnTo>
                <a:lnTo>
                  <a:pt x="161166" y="143143"/>
                </a:lnTo>
                <a:lnTo>
                  <a:pt x="189791" y="117832"/>
                </a:lnTo>
                <a:lnTo>
                  <a:pt x="220199" y="94696"/>
                </a:lnTo>
                <a:lnTo>
                  <a:pt x="252234" y="73854"/>
                </a:lnTo>
                <a:lnTo>
                  <a:pt x="285717" y="55426"/>
                </a:lnTo>
                <a:lnTo>
                  <a:pt x="320457" y="39515"/>
                </a:lnTo>
                <a:lnTo>
                  <a:pt x="356272" y="26201"/>
                </a:lnTo>
                <a:lnTo>
                  <a:pt x="392978" y="15556"/>
                </a:lnTo>
                <a:lnTo>
                  <a:pt x="430367" y="7641"/>
                </a:lnTo>
                <a:lnTo>
                  <a:pt x="468230" y="2499"/>
                </a:lnTo>
                <a:lnTo>
                  <a:pt x="506369" y="156"/>
                </a:lnTo>
                <a:lnTo>
                  <a:pt x="519112" y="0"/>
                </a:lnTo>
                <a:lnTo>
                  <a:pt x="4329112" y="0"/>
                </a:lnTo>
                <a:lnTo>
                  <a:pt x="4367298" y="1406"/>
                </a:lnTo>
                <a:lnTo>
                  <a:pt x="4405281" y="5618"/>
                </a:lnTo>
                <a:lnTo>
                  <a:pt x="4442852" y="12613"/>
                </a:lnTo>
                <a:lnTo>
                  <a:pt x="4479807" y="22352"/>
                </a:lnTo>
                <a:lnTo>
                  <a:pt x="4515933" y="34782"/>
                </a:lnTo>
                <a:lnTo>
                  <a:pt x="4551060" y="49839"/>
                </a:lnTo>
                <a:lnTo>
                  <a:pt x="4584983" y="67441"/>
                </a:lnTo>
                <a:lnTo>
                  <a:pt x="4617519" y="87486"/>
                </a:lnTo>
                <a:lnTo>
                  <a:pt x="4648484" y="109869"/>
                </a:lnTo>
                <a:lnTo>
                  <a:pt x="4677725" y="134475"/>
                </a:lnTo>
                <a:lnTo>
                  <a:pt x="4705078" y="161166"/>
                </a:lnTo>
                <a:lnTo>
                  <a:pt x="4730391" y="189791"/>
                </a:lnTo>
                <a:lnTo>
                  <a:pt x="4753526" y="220199"/>
                </a:lnTo>
                <a:lnTo>
                  <a:pt x="4774370" y="252234"/>
                </a:lnTo>
                <a:lnTo>
                  <a:pt x="4792798" y="285717"/>
                </a:lnTo>
                <a:lnTo>
                  <a:pt x="4808705" y="320457"/>
                </a:lnTo>
                <a:lnTo>
                  <a:pt x="4822021" y="356272"/>
                </a:lnTo>
                <a:lnTo>
                  <a:pt x="4832668" y="392978"/>
                </a:lnTo>
                <a:lnTo>
                  <a:pt x="4840584" y="430367"/>
                </a:lnTo>
                <a:lnTo>
                  <a:pt x="4845729" y="468230"/>
                </a:lnTo>
                <a:lnTo>
                  <a:pt x="4848069" y="506369"/>
                </a:lnTo>
                <a:lnTo>
                  <a:pt x="4848225" y="519112"/>
                </a:lnTo>
                <a:lnTo>
                  <a:pt x="4848225" y="3633787"/>
                </a:lnTo>
                <a:lnTo>
                  <a:pt x="4846822" y="3671973"/>
                </a:lnTo>
                <a:lnTo>
                  <a:pt x="4842608" y="3709956"/>
                </a:lnTo>
                <a:lnTo>
                  <a:pt x="4835613" y="3747527"/>
                </a:lnTo>
                <a:lnTo>
                  <a:pt x="4825869" y="3784482"/>
                </a:lnTo>
                <a:lnTo>
                  <a:pt x="4813438" y="3820608"/>
                </a:lnTo>
                <a:lnTo>
                  <a:pt x="4798383" y="3855735"/>
                </a:lnTo>
                <a:lnTo>
                  <a:pt x="4780784" y="3889658"/>
                </a:lnTo>
                <a:lnTo>
                  <a:pt x="4760737" y="3922194"/>
                </a:lnTo>
                <a:lnTo>
                  <a:pt x="4738352" y="3953159"/>
                </a:lnTo>
                <a:lnTo>
                  <a:pt x="4713748" y="3982400"/>
                </a:lnTo>
                <a:lnTo>
                  <a:pt x="4687056" y="4009753"/>
                </a:lnTo>
                <a:lnTo>
                  <a:pt x="4658429" y="4035066"/>
                </a:lnTo>
                <a:lnTo>
                  <a:pt x="4628028" y="4058201"/>
                </a:lnTo>
                <a:lnTo>
                  <a:pt x="4595987" y="4079045"/>
                </a:lnTo>
                <a:lnTo>
                  <a:pt x="4562507" y="4097473"/>
                </a:lnTo>
                <a:lnTo>
                  <a:pt x="4527765" y="4113380"/>
                </a:lnTo>
                <a:lnTo>
                  <a:pt x="4491955" y="4126696"/>
                </a:lnTo>
                <a:lnTo>
                  <a:pt x="4455244" y="4137343"/>
                </a:lnTo>
                <a:lnTo>
                  <a:pt x="4417856" y="4145259"/>
                </a:lnTo>
                <a:lnTo>
                  <a:pt x="4379995" y="4150404"/>
                </a:lnTo>
                <a:lnTo>
                  <a:pt x="4341856" y="4152744"/>
                </a:lnTo>
                <a:lnTo>
                  <a:pt x="4329112" y="4152900"/>
                </a:lnTo>
                <a:close/>
              </a:path>
            </a:pathLst>
          </a:custGeom>
          <a:solidFill>
            <a:srgbClr val="00A1FF">
              <a:alpha val="78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619875" y="3429001"/>
            <a:ext cx="4848225" cy="4152900"/>
          </a:xfrm>
          <a:custGeom>
            <a:avLst/>
            <a:gdLst/>
            <a:ahLst/>
            <a:cxnLst/>
            <a:rect l="l" t="t" r="r" b="b"/>
            <a:pathLst>
              <a:path w="4848225" h="4152900">
                <a:moveTo>
                  <a:pt x="4329112" y="4152900"/>
                </a:moveTo>
                <a:lnTo>
                  <a:pt x="519112" y="4152900"/>
                </a:lnTo>
                <a:lnTo>
                  <a:pt x="506369" y="4152744"/>
                </a:lnTo>
                <a:lnTo>
                  <a:pt x="468230" y="4150404"/>
                </a:lnTo>
                <a:lnTo>
                  <a:pt x="430367" y="4145259"/>
                </a:lnTo>
                <a:lnTo>
                  <a:pt x="392978" y="4137343"/>
                </a:lnTo>
                <a:lnTo>
                  <a:pt x="356272" y="4126697"/>
                </a:lnTo>
                <a:lnTo>
                  <a:pt x="320456" y="4113380"/>
                </a:lnTo>
                <a:lnTo>
                  <a:pt x="285717" y="4097473"/>
                </a:lnTo>
                <a:lnTo>
                  <a:pt x="252234" y="4079045"/>
                </a:lnTo>
                <a:lnTo>
                  <a:pt x="220199" y="4058201"/>
                </a:lnTo>
                <a:lnTo>
                  <a:pt x="189791" y="4035066"/>
                </a:lnTo>
                <a:lnTo>
                  <a:pt x="161166" y="4009753"/>
                </a:lnTo>
                <a:lnTo>
                  <a:pt x="134475" y="3982400"/>
                </a:lnTo>
                <a:lnTo>
                  <a:pt x="109869" y="3953159"/>
                </a:lnTo>
                <a:lnTo>
                  <a:pt x="87486" y="3922194"/>
                </a:lnTo>
                <a:lnTo>
                  <a:pt x="67441" y="3889658"/>
                </a:lnTo>
                <a:lnTo>
                  <a:pt x="49839" y="3855735"/>
                </a:lnTo>
                <a:lnTo>
                  <a:pt x="34782" y="3820608"/>
                </a:lnTo>
                <a:lnTo>
                  <a:pt x="22352" y="3784482"/>
                </a:lnTo>
                <a:lnTo>
                  <a:pt x="12613" y="3747527"/>
                </a:lnTo>
                <a:lnTo>
                  <a:pt x="5618" y="3709956"/>
                </a:lnTo>
                <a:lnTo>
                  <a:pt x="1406" y="3671973"/>
                </a:lnTo>
                <a:lnTo>
                  <a:pt x="0" y="3633787"/>
                </a:lnTo>
                <a:lnTo>
                  <a:pt x="0" y="519112"/>
                </a:lnTo>
                <a:lnTo>
                  <a:pt x="1406" y="480928"/>
                </a:lnTo>
                <a:lnTo>
                  <a:pt x="5618" y="442942"/>
                </a:lnTo>
                <a:lnTo>
                  <a:pt x="12613" y="405370"/>
                </a:lnTo>
                <a:lnTo>
                  <a:pt x="22352" y="368422"/>
                </a:lnTo>
                <a:lnTo>
                  <a:pt x="34782" y="332289"/>
                </a:lnTo>
                <a:lnTo>
                  <a:pt x="49839" y="297163"/>
                </a:lnTo>
                <a:lnTo>
                  <a:pt x="67441" y="263239"/>
                </a:lnTo>
                <a:lnTo>
                  <a:pt x="87486" y="230708"/>
                </a:lnTo>
                <a:lnTo>
                  <a:pt x="109869" y="199740"/>
                </a:lnTo>
                <a:lnTo>
                  <a:pt x="134475" y="170497"/>
                </a:lnTo>
                <a:lnTo>
                  <a:pt x="161166" y="143143"/>
                </a:lnTo>
                <a:lnTo>
                  <a:pt x="189791" y="117832"/>
                </a:lnTo>
                <a:lnTo>
                  <a:pt x="220199" y="94696"/>
                </a:lnTo>
                <a:lnTo>
                  <a:pt x="252234" y="73854"/>
                </a:lnTo>
                <a:lnTo>
                  <a:pt x="285717" y="55426"/>
                </a:lnTo>
                <a:lnTo>
                  <a:pt x="320457" y="39515"/>
                </a:lnTo>
                <a:lnTo>
                  <a:pt x="356272" y="26201"/>
                </a:lnTo>
                <a:lnTo>
                  <a:pt x="392978" y="15556"/>
                </a:lnTo>
                <a:lnTo>
                  <a:pt x="430367" y="7641"/>
                </a:lnTo>
                <a:lnTo>
                  <a:pt x="468230" y="2499"/>
                </a:lnTo>
                <a:lnTo>
                  <a:pt x="506369" y="156"/>
                </a:lnTo>
                <a:lnTo>
                  <a:pt x="519112" y="0"/>
                </a:lnTo>
                <a:lnTo>
                  <a:pt x="4329112" y="0"/>
                </a:lnTo>
                <a:lnTo>
                  <a:pt x="4367298" y="1406"/>
                </a:lnTo>
                <a:lnTo>
                  <a:pt x="4405281" y="5618"/>
                </a:lnTo>
                <a:lnTo>
                  <a:pt x="4442852" y="12613"/>
                </a:lnTo>
                <a:lnTo>
                  <a:pt x="4479807" y="22352"/>
                </a:lnTo>
                <a:lnTo>
                  <a:pt x="4515933" y="34782"/>
                </a:lnTo>
                <a:lnTo>
                  <a:pt x="4551060" y="49839"/>
                </a:lnTo>
                <a:lnTo>
                  <a:pt x="4584983" y="67441"/>
                </a:lnTo>
                <a:lnTo>
                  <a:pt x="4617519" y="87486"/>
                </a:lnTo>
                <a:lnTo>
                  <a:pt x="4648484" y="109869"/>
                </a:lnTo>
                <a:lnTo>
                  <a:pt x="4677725" y="134475"/>
                </a:lnTo>
                <a:lnTo>
                  <a:pt x="4705078" y="161166"/>
                </a:lnTo>
                <a:lnTo>
                  <a:pt x="4730391" y="189791"/>
                </a:lnTo>
                <a:lnTo>
                  <a:pt x="4753526" y="220199"/>
                </a:lnTo>
                <a:lnTo>
                  <a:pt x="4774370" y="252234"/>
                </a:lnTo>
                <a:lnTo>
                  <a:pt x="4792798" y="285717"/>
                </a:lnTo>
                <a:lnTo>
                  <a:pt x="4808705" y="320457"/>
                </a:lnTo>
                <a:lnTo>
                  <a:pt x="4822021" y="356272"/>
                </a:lnTo>
                <a:lnTo>
                  <a:pt x="4832668" y="392978"/>
                </a:lnTo>
                <a:lnTo>
                  <a:pt x="4840584" y="430367"/>
                </a:lnTo>
                <a:lnTo>
                  <a:pt x="4845729" y="468230"/>
                </a:lnTo>
                <a:lnTo>
                  <a:pt x="4848069" y="506369"/>
                </a:lnTo>
                <a:lnTo>
                  <a:pt x="4848225" y="519112"/>
                </a:lnTo>
                <a:lnTo>
                  <a:pt x="4848225" y="3633787"/>
                </a:lnTo>
                <a:lnTo>
                  <a:pt x="4846822" y="3671973"/>
                </a:lnTo>
                <a:lnTo>
                  <a:pt x="4842608" y="3709956"/>
                </a:lnTo>
                <a:lnTo>
                  <a:pt x="4835613" y="3747527"/>
                </a:lnTo>
                <a:lnTo>
                  <a:pt x="4825869" y="3784482"/>
                </a:lnTo>
                <a:lnTo>
                  <a:pt x="4813438" y="3820608"/>
                </a:lnTo>
                <a:lnTo>
                  <a:pt x="4798383" y="3855735"/>
                </a:lnTo>
                <a:lnTo>
                  <a:pt x="4780784" y="3889658"/>
                </a:lnTo>
                <a:lnTo>
                  <a:pt x="4760737" y="3922194"/>
                </a:lnTo>
                <a:lnTo>
                  <a:pt x="4738352" y="3953159"/>
                </a:lnTo>
                <a:lnTo>
                  <a:pt x="4713748" y="3982400"/>
                </a:lnTo>
                <a:lnTo>
                  <a:pt x="4687056" y="4009753"/>
                </a:lnTo>
                <a:lnTo>
                  <a:pt x="4658429" y="4035066"/>
                </a:lnTo>
                <a:lnTo>
                  <a:pt x="4628028" y="4058201"/>
                </a:lnTo>
                <a:lnTo>
                  <a:pt x="4595987" y="4079045"/>
                </a:lnTo>
                <a:lnTo>
                  <a:pt x="4562507" y="4097473"/>
                </a:lnTo>
                <a:lnTo>
                  <a:pt x="4527765" y="4113380"/>
                </a:lnTo>
                <a:lnTo>
                  <a:pt x="4491955" y="4126696"/>
                </a:lnTo>
                <a:lnTo>
                  <a:pt x="4455244" y="4137343"/>
                </a:lnTo>
                <a:lnTo>
                  <a:pt x="4417856" y="4145259"/>
                </a:lnTo>
                <a:lnTo>
                  <a:pt x="4379995" y="4150404"/>
                </a:lnTo>
                <a:lnTo>
                  <a:pt x="4341856" y="4152744"/>
                </a:lnTo>
                <a:lnTo>
                  <a:pt x="4329112" y="4152900"/>
                </a:lnTo>
                <a:close/>
              </a:path>
            </a:pathLst>
          </a:custGeom>
          <a:solidFill>
            <a:srgbClr val="00A1FF">
              <a:alpha val="78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0275" y="1156509"/>
            <a:ext cx="6861809" cy="90868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800" spc="-125">
                <a:solidFill>
                  <a:srgbClr val="000000"/>
                </a:solidFill>
                <a:latin typeface="Lucida Sans Unicode"/>
                <a:cs typeface="Lucida Sans Unicode"/>
              </a:rPr>
              <a:t>Våre</a:t>
            </a:r>
            <a:r>
              <a:rPr dirty="0" sz="5800" spc="-28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800" spc="-250">
                <a:solidFill>
                  <a:srgbClr val="000000"/>
                </a:solidFill>
                <a:latin typeface="Lucida Sans Unicode"/>
                <a:cs typeface="Lucida Sans Unicode"/>
              </a:rPr>
              <a:t>mål</a:t>
            </a:r>
            <a:r>
              <a:rPr dirty="0" sz="5800" spc="-275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800" spc="-220">
                <a:solidFill>
                  <a:srgbClr val="000000"/>
                </a:solidFill>
                <a:latin typeface="Lucida Sans Unicode"/>
                <a:cs typeface="Lucida Sans Unicode"/>
              </a:rPr>
              <a:t>for</a:t>
            </a:r>
            <a:r>
              <a:rPr dirty="0" sz="5800" spc="-28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800" spc="-160">
                <a:solidFill>
                  <a:srgbClr val="000000"/>
                </a:solidFill>
                <a:latin typeface="Lucida Sans Unicode"/>
                <a:cs typeface="Lucida Sans Unicode"/>
              </a:rPr>
              <a:t>kunden</a:t>
            </a:r>
            <a:endParaRPr sz="5800">
              <a:latin typeface="Lucida Sans Unicode"/>
              <a:cs typeface="Lucida Sans Unicode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8648701"/>
            <a:ext cx="4190999" cy="162877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140098" y="4670376"/>
            <a:ext cx="3373754" cy="10566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638810">
              <a:lnSpc>
                <a:spcPts val="4130"/>
              </a:lnSpc>
              <a:spcBef>
                <a:spcPts val="55"/>
              </a:spcBef>
            </a:pPr>
            <a:r>
              <a:rPr dirty="0" sz="3300">
                <a:latin typeface="Arial"/>
                <a:cs typeface="Arial"/>
              </a:rPr>
              <a:t>Kontroll</a:t>
            </a:r>
            <a:r>
              <a:rPr dirty="0" sz="3300" spc="5">
                <a:latin typeface="Arial"/>
                <a:cs typeface="Arial"/>
              </a:rPr>
              <a:t> </a:t>
            </a:r>
            <a:r>
              <a:rPr dirty="0" sz="3300" spc="-25">
                <a:latin typeface="Arial"/>
                <a:cs typeface="Arial"/>
              </a:rPr>
              <a:t>på </a:t>
            </a:r>
            <a:r>
              <a:rPr dirty="0" sz="3300" spc="-10">
                <a:latin typeface="Arial"/>
                <a:cs typeface="Arial"/>
              </a:rPr>
              <a:t>dokumentasjonen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52521" y="4660836"/>
            <a:ext cx="3373754" cy="10566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15240">
              <a:lnSpc>
                <a:spcPts val="4130"/>
              </a:lnSpc>
              <a:spcBef>
                <a:spcPts val="55"/>
              </a:spcBef>
            </a:pPr>
            <a:r>
              <a:rPr dirty="0" sz="3300">
                <a:latin typeface="Arial"/>
                <a:cs typeface="Arial"/>
              </a:rPr>
              <a:t>Effektiv</a:t>
            </a:r>
            <a:r>
              <a:rPr dirty="0" sz="3300" spc="-229">
                <a:latin typeface="Arial"/>
                <a:cs typeface="Arial"/>
              </a:rPr>
              <a:t> </a:t>
            </a:r>
            <a:r>
              <a:rPr dirty="0" sz="3300" spc="70">
                <a:latin typeface="Arial"/>
                <a:cs typeface="Arial"/>
              </a:rPr>
              <a:t>tilgang</a:t>
            </a:r>
            <a:r>
              <a:rPr dirty="0" sz="3300" spc="-229">
                <a:latin typeface="Arial"/>
                <a:cs typeface="Arial"/>
              </a:rPr>
              <a:t> </a:t>
            </a:r>
            <a:r>
              <a:rPr dirty="0" sz="3300" spc="165">
                <a:latin typeface="Arial"/>
                <a:cs typeface="Arial"/>
              </a:rPr>
              <a:t>til </a:t>
            </a:r>
            <a:r>
              <a:rPr dirty="0" sz="3300" spc="-10">
                <a:latin typeface="Arial"/>
                <a:cs typeface="Arial"/>
              </a:rPr>
              <a:t>dokumentasjonen</a:t>
            </a:r>
            <a:endParaRPr sz="3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941300" y="4651326"/>
            <a:ext cx="2938145" cy="10566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55"/>
              </a:spcBef>
            </a:pPr>
            <a:r>
              <a:rPr dirty="0" sz="3300" spc="80">
                <a:latin typeface="Arial"/>
                <a:cs typeface="Arial"/>
              </a:rPr>
              <a:t>Alltid</a:t>
            </a:r>
            <a:r>
              <a:rPr dirty="0" sz="3300" spc="-315">
                <a:latin typeface="Arial"/>
                <a:cs typeface="Arial"/>
              </a:rPr>
              <a:t> </a:t>
            </a:r>
            <a:r>
              <a:rPr dirty="0" sz="3300" spc="55">
                <a:latin typeface="Arial"/>
                <a:cs typeface="Arial"/>
              </a:rPr>
              <a:t>oppdatert </a:t>
            </a:r>
            <a:r>
              <a:rPr dirty="0" sz="3300" spc="-10">
                <a:latin typeface="Arial"/>
                <a:cs typeface="Arial"/>
              </a:rPr>
              <a:t>dokumentasjon</a:t>
            </a:r>
            <a:endParaRPr sz="3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17315" y="6288316"/>
            <a:ext cx="3548379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i="1">
                <a:latin typeface="Arial"/>
                <a:cs typeface="Arial"/>
              </a:rPr>
              <a:t>Har</a:t>
            </a:r>
            <a:r>
              <a:rPr dirty="0" sz="2650" spc="-40" i="1">
                <a:latin typeface="Arial"/>
                <a:cs typeface="Arial"/>
              </a:rPr>
              <a:t> </a:t>
            </a:r>
            <a:r>
              <a:rPr dirty="0" sz="2650" spc="105" i="1">
                <a:latin typeface="Arial"/>
                <a:cs typeface="Arial"/>
              </a:rPr>
              <a:t>jeg</a:t>
            </a:r>
            <a:r>
              <a:rPr dirty="0" sz="2650" spc="-40" i="1">
                <a:latin typeface="Arial"/>
                <a:cs typeface="Arial"/>
              </a:rPr>
              <a:t> </a:t>
            </a:r>
            <a:r>
              <a:rPr dirty="0" sz="2650" spc="120" i="1">
                <a:latin typeface="Arial"/>
                <a:cs typeface="Arial"/>
              </a:rPr>
              <a:t>alt</a:t>
            </a:r>
            <a:r>
              <a:rPr dirty="0" sz="2650" spc="-40" i="1">
                <a:latin typeface="Arial"/>
                <a:cs typeface="Arial"/>
              </a:rPr>
              <a:t> </a:t>
            </a:r>
            <a:r>
              <a:rPr dirty="0" sz="2650" spc="105" i="1">
                <a:latin typeface="Arial"/>
                <a:cs typeface="Arial"/>
              </a:rPr>
              <a:t>jeg</a:t>
            </a:r>
            <a:r>
              <a:rPr dirty="0" sz="2650" spc="-40" i="1">
                <a:latin typeface="Arial"/>
                <a:cs typeface="Arial"/>
              </a:rPr>
              <a:t> </a:t>
            </a:r>
            <a:r>
              <a:rPr dirty="0" sz="2650" i="1">
                <a:latin typeface="Arial"/>
                <a:cs typeface="Arial"/>
              </a:rPr>
              <a:t>skal</a:t>
            </a:r>
            <a:r>
              <a:rPr dirty="0" sz="2650" spc="-40" i="1">
                <a:latin typeface="Arial"/>
                <a:cs typeface="Arial"/>
              </a:rPr>
              <a:t> </a:t>
            </a:r>
            <a:r>
              <a:rPr dirty="0" sz="2650" spc="105" i="1">
                <a:latin typeface="Arial"/>
                <a:cs typeface="Arial"/>
              </a:rPr>
              <a:t>ha</a:t>
            </a:r>
            <a:r>
              <a:rPr dirty="0" sz="2100" spc="105" i="1">
                <a:latin typeface="Adobe Clean"/>
                <a:cs typeface="Adobe Clean"/>
              </a:rPr>
              <a:t>?</a:t>
            </a:r>
            <a:endParaRPr sz="2100">
              <a:latin typeface="Adobe Clean"/>
              <a:cs typeface="Adobe Cle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8648700"/>
            <a:ext cx="4190999" cy="1628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0275" y="889809"/>
            <a:ext cx="9075420" cy="90868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800" spc="-50">
                <a:solidFill>
                  <a:srgbClr val="000000"/>
                </a:solidFill>
                <a:latin typeface="Lucida Sans Unicode"/>
                <a:cs typeface="Lucida Sans Unicode"/>
              </a:rPr>
              <a:t>Hva</a:t>
            </a:r>
            <a:r>
              <a:rPr dirty="0" sz="5800" spc="-409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800">
                <a:solidFill>
                  <a:srgbClr val="000000"/>
                </a:solidFill>
                <a:latin typeface="Lucida Sans Unicode"/>
                <a:cs typeface="Lucida Sans Unicode"/>
              </a:rPr>
              <a:t>vi</a:t>
            </a:r>
            <a:r>
              <a:rPr dirty="0" sz="5800" spc="-365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800" spc="-200">
                <a:solidFill>
                  <a:srgbClr val="000000"/>
                </a:solidFill>
                <a:latin typeface="Lucida Sans Unicode"/>
                <a:cs typeface="Lucida Sans Unicode"/>
              </a:rPr>
              <a:t>gjør</a:t>
            </a:r>
            <a:r>
              <a:rPr dirty="0" sz="5800" spc="-28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800" spc="-220">
                <a:solidFill>
                  <a:srgbClr val="000000"/>
                </a:solidFill>
                <a:latin typeface="Lucida Sans Unicode"/>
                <a:cs typeface="Lucida Sans Unicode"/>
              </a:rPr>
              <a:t>for</a:t>
            </a:r>
            <a:r>
              <a:rPr dirty="0" sz="5800" spc="-28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800">
                <a:solidFill>
                  <a:srgbClr val="000000"/>
                </a:solidFill>
                <a:latin typeface="Lucida Sans Unicode"/>
                <a:cs typeface="Lucida Sans Unicode"/>
              </a:rPr>
              <a:t>å</a:t>
            </a:r>
            <a:r>
              <a:rPr dirty="0" sz="5800" spc="-335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800" spc="-105">
                <a:solidFill>
                  <a:srgbClr val="000000"/>
                </a:solidFill>
                <a:latin typeface="Lucida Sans Unicode"/>
                <a:cs typeface="Lucida Sans Unicode"/>
              </a:rPr>
              <a:t>nå</a:t>
            </a:r>
            <a:r>
              <a:rPr dirty="0" sz="5800" spc="-335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5800" spc="-135">
                <a:solidFill>
                  <a:srgbClr val="000000"/>
                </a:solidFill>
                <a:latin typeface="Lucida Sans Unicode"/>
                <a:cs typeface="Lucida Sans Unicode"/>
              </a:rPr>
              <a:t>målene</a:t>
            </a:r>
            <a:endParaRPr sz="58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39800" y="3037255"/>
            <a:ext cx="7060565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85">
                <a:latin typeface="Arial"/>
                <a:cs typeface="Arial"/>
              </a:rPr>
              <a:t>Automatisk</a:t>
            </a:r>
            <a:r>
              <a:rPr dirty="0" sz="2600" spc="65">
                <a:latin typeface="Arial"/>
                <a:cs typeface="Arial"/>
              </a:rPr>
              <a:t> </a:t>
            </a:r>
            <a:r>
              <a:rPr dirty="0" sz="2600" spc="75">
                <a:latin typeface="Arial"/>
                <a:cs typeface="Arial"/>
              </a:rPr>
              <a:t>sortering</a:t>
            </a:r>
            <a:r>
              <a:rPr dirty="0" sz="2600" spc="65">
                <a:latin typeface="Arial"/>
                <a:cs typeface="Arial"/>
              </a:rPr>
              <a:t> </a:t>
            </a:r>
            <a:r>
              <a:rPr dirty="0" sz="2600" spc="90">
                <a:latin typeface="Arial"/>
                <a:cs typeface="Arial"/>
              </a:rPr>
              <a:t>av</a:t>
            </a:r>
            <a:r>
              <a:rPr dirty="0" sz="2600" spc="65">
                <a:latin typeface="Arial"/>
                <a:cs typeface="Arial"/>
              </a:rPr>
              <a:t> </a:t>
            </a:r>
            <a:r>
              <a:rPr dirty="0" sz="2600" spc="114">
                <a:latin typeface="Arial"/>
                <a:cs typeface="Arial"/>
              </a:rPr>
              <a:t>FDV</a:t>
            </a:r>
            <a:r>
              <a:rPr dirty="0" sz="2600" spc="65">
                <a:latin typeface="Arial"/>
                <a:cs typeface="Arial"/>
              </a:rPr>
              <a:t> </a:t>
            </a:r>
            <a:r>
              <a:rPr dirty="0" sz="2600" spc="80">
                <a:latin typeface="Arial"/>
                <a:cs typeface="Arial"/>
              </a:rPr>
              <a:t>dokumentasjon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30275" y="4675554"/>
            <a:ext cx="3108325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75">
                <a:latin typeface="Arial"/>
                <a:cs typeface="Arial"/>
              </a:rPr>
              <a:t>Fjerner</a:t>
            </a:r>
            <a:r>
              <a:rPr dirty="0" sz="2600" spc="70">
                <a:latin typeface="Arial"/>
                <a:cs typeface="Arial"/>
              </a:rPr>
              <a:t> </a:t>
            </a:r>
            <a:r>
              <a:rPr dirty="0" sz="2600" spc="65">
                <a:latin typeface="Arial"/>
                <a:cs typeface="Arial"/>
              </a:rPr>
              <a:t>alle</a:t>
            </a:r>
            <a:r>
              <a:rPr dirty="0" sz="2600" spc="75">
                <a:latin typeface="Arial"/>
                <a:cs typeface="Arial"/>
              </a:rPr>
              <a:t> </a:t>
            </a:r>
            <a:r>
              <a:rPr dirty="0" sz="2600" spc="65">
                <a:latin typeface="Arial"/>
                <a:cs typeface="Arial"/>
              </a:rPr>
              <a:t>like</a:t>
            </a:r>
            <a:r>
              <a:rPr dirty="0" sz="2600" spc="75">
                <a:latin typeface="Arial"/>
                <a:cs typeface="Arial"/>
              </a:rPr>
              <a:t> </a:t>
            </a:r>
            <a:r>
              <a:rPr dirty="0" sz="2600" spc="45">
                <a:latin typeface="Arial"/>
                <a:cs typeface="Arial"/>
              </a:rPr>
              <a:t>filer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39800" y="6199554"/>
            <a:ext cx="6844030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75">
                <a:latin typeface="Arial"/>
                <a:cs typeface="Arial"/>
              </a:rPr>
              <a:t>Innholdet</a:t>
            </a:r>
            <a:r>
              <a:rPr dirty="0" sz="2600" spc="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</a:t>
            </a:r>
            <a:r>
              <a:rPr dirty="0" sz="2600" spc="85">
                <a:latin typeface="Arial"/>
                <a:cs typeface="Arial"/>
              </a:rPr>
              <a:t> </a:t>
            </a:r>
            <a:r>
              <a:rPr dirty="0" sz="2600" spc="90">
                <a:latin typeface="Arial"/>
                <a:cs typeface="Arial"/>
              </a:rPr>
              <a:t>dokumentasjonen</a:t>
            </a:r>
            <a:r>
              <a:rPr dirty="0" sz="2600" spc="85">
                <a:latin typeface="Arial"/>
                <a:cs typeface="Arial"/>
              </a:rPr>
              <a:t> </a:t>
            </a:r>
            <a:r>
              <a:rPr dirty="0" sz="2600" spc="80">
                <a:latin typeface="Arial"/>
                <a:cs typeface="Arial"/>
              </a:rPr>
              <a:t>gjøres</a:t>
            </a:r>
            <a:r>
              <a:rPr dirty="0" sz="2600" spc="85">
                <a:latin typeface="Arial"/>
                <a:cs typeface="Arial"/>
              </a:rPr>
              <a:t> </a:t>
            </a:r>
            <a:r>
              <a:rPr dirty="0" sz="2600" spc="75">
                <a:latin typeface="Arial"/>
                <a:cs typeface="Arial"/>
              </a:rPr>
              <a:t>søkbar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30275" y="7742604"/>
            <a:ext cx="8187690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75">
                <a:latin typeface="Arial"/>
                <a:cs typeface="Arial"/>
              </a:rPr>
              <a:t>Sikrer</a:t>
            </a:r>
            <a:r>
              <a:rPr dirty="0" sz="2600" spc="70">
                <a:latin typeface="Arial"/>
                <a:cs typeface="Arial"/>
              </a:rPr>
              <a:t> at</a:t>
            </a:r>
            <a:r>
              <a:rPr dirty="0" sz="2600" spc="75">
                <a:latin typeface="Arial"/>
                <a:cs typeface="Arial"/>
              </a:rPr>
              <a:t> </a:t>
            </a:r>
            <a:r>
              <a:rPr dirty="0" sz="2600" spc="95">
                <a:latin typeface="Arial"/>
                <a:cs typeface="Arial"/>
              </a:rPr>
              <a:t>innkommende</a:t>
            </a:r>
            <a:r>
              <a:rPr dirty="0" sz="2600" spc="70">
                <a:latin typeface="Arial"/>
                <a:cs typeface="Arial"/>
              </a:rPr>
              <a:t> </a:t>
            </a:r>
            <a:r>
              <a:rPr dirty="0" sz="2600" spc="90">
                <a:latin typeface="Arial"/>
                <a:cs typeface="Arial"/>
              </a:rPr>
              <a:t>dokumentasjon</a:t>
            </a:r>
            <a:r>
              <a:rPr dirty="0" sz="2600" spc="75">
                <a:latin typeface="Arial"/>
                <a:cs typeface="Arial"/>
              </a:rPr>
              <a:t> </a:t>
            </a:r>
            <a:r>
              <a:rPr dirty="0" sz="2600" spc="85">
                <a:latin typeface="Arial"/>
                <a:cs typeface="Arial"/>
              </a:rPr>
              <a:t>legges</a:t>
            </a:r>
            <a:r>
              <a:rPr dirty="0" sz="2600" spc="75">
                <a:latin typeface="Arial"/>
                <a:cs typeface="Arial"/>
              </a:rPr>
              <a:t> </a:t>
            </a:r>
            <a:r>
              <a:rPr dirty="0" sz="2600" spc="50">
                <a:latin typeface="Arial"/>
                <a:cs typeface="Arial"/>
              </a:rPr>
              <a:t>riktig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8576" y="1295400"/>
            <a:ext cx="9869423" cy="89915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025" y="2895600"/>
            <a:ext cx="723899" cy="7238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4533900"/>
            <a:ext cx="723899" cy="72389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975" y="6067425"/>
            <a:ext cx="723899" cy="7238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7591425"/>
            <a:ext cx="723899" cy="7238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625"/>
              <a:t>2,000</a:t>
            </a:r>
            <a:r>
              <a:rPr dirty="0" spc="380"/>
              <a:t> </a:t>
            </a:r>
            <a:r>
              <a:rPr dirty="0" spc="650"/>
              <a:t>dokumenter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9975" y="3276603"/>
            <a:ext cx="3448049" cy="616267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669182" y="5836562"/>
            <a:ext cx="3752215" cy="10731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785495">
              <a:lnSpc>
                <a:spcPct val="114599"/>
              </a:lnSpc>
              <a:spcBef>
                <a:spcPts val="90"/>
              </a:spcBef>
            </a:pPr>
            <a:r>
              <a:rPr dirty="0" sz="3000" spc="375">
                <a:solidFill>
                  <a:srgbClr val="FF9B8D"/>
                </a:solidFill>
                <a:latin typeface="Lucida Sans Unicode"/>
                <a:cs typeface="Lucida Sans Unicode"/>
              </a:rPr>
              <a:t>66</a:t>
            </a:r>
            <a:r>
              <a:rPr dirty="0" sz="3000" spc="200">
                <a:solidFill>
                  <a:srgbClr val="FF9B8D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450">
                <a:solidFill>
                  <a:srgbClr val="FF9B8D"/>
                </a:solidFill>
                <a:latin typeface="Lucida Sans Unicode"/>
                <a:cs typeface="Lucida Sans Unicode"/>
              </a:rPr>
              <a:t>timer </a:t>
            </a:r>
            <a:r>
              <a:rPr dirty="0" sz="3000" spc="555">
                <a:solidFill>
                  <a:srgbClr val="FF9B8D"/>
                </a:solidFill>
                <a:latin typeface="Lucida Sans Unicode"/>
                <a:cs typeface="Lucida Sans Unicode"/>
              </a:rPr>
              <a:t>manuelt</a:t>
            </a:r>
            <a:r>
              <a:rPr dirty="0" sz="3000" spc="225">
                <a:solidFill>
                  <a:srgbClr val="FF9B8D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09">
                <a:solidFill>
                  <a:srgbClr val="FF9B8D"/>
                </a:solidFill>
                <a:latin typeface="Lucida Sans Unicode"/>
                <a:cs typeface="Lucida Sans Unicode"/>
              </a:rPr>
              <a:t>arbeid</a:t>
            </a:r>
            <a:endParaRPr sz="3000">
              <a:latin typeface="Lucida Sans Unicode"/>
              <a:cs typeface="Lucida Sans Unicode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30200" y="4219578"/>
            <a:ext cx="1733549" cy="158114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2506573" y="5836562"/>
            <a:ext cx="2791460" cy="19272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523875">
              <a:lnSpc>
                <a:spcPct val="114599"/>
              </a:lnSpc>
              <a:spcBef>
                <a:spcPts val="90"/>
              </a:spcBef>
            </a:pPr>
            <a:r>
              <a:rPr dirty="0" sz="3000" spc="375">
                <a:solidFill>
                  <a:srgbClr val="AFF792"/>
                </a:solidFill>
                <a:latin typeface="Lucida Sans Unicode"/>
                <a:cs typeface="Lucida Sans Unicode"/>
              </a:rPr>
              <a:t>3</a:t>
            </a:r>
            <a:r>
              <a:rPr dirty="0" sz="3000" spc="195">
                <a:solidFill>
                  <a:srgbClr val="AFF792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459">
                <a:solidFill>
                  <a:srgbClr val="AFF792"/>
                </a:solidFill>
                <a:latin typeface="Lucida Sans Unicode"/>
                <a:cs typeface="Lucida Sans Unicode"/>
              </a:rPr>
              <a:t>timer </a:t>
            </a:r>
            <a:r>
              <a:rPr dirty="0" sz="3000" spc="535">
                <a:solidFill>
                  <a:srgbClr val="AFF792"/>
                </a:solidFill>
                <a:latin typeface="Lucida Sans Unicode"/>
                <a:cs typeface="Lucida Sans Unicode"/>
              </a:rPr>
              <a:t>automatisk</a:t>
            </a:r>
            <a:endParaRPr sz="3000">
              <a:latin typeface="Lucida Sans Unicode"/>
              <a:cs typeface="Lucida Sans Unicode"/>
            </a:endParaRPr>
          </a:p>
          <a:p>
            <a:pPr marL="712470" marR="516890" indent="-276225">
              <a:lnSpc>
                <a:spcPts val="2700"/>
              </a:lnSpc>
              <a:spcBef>
                <a:spcPts val="1365"/>
              </a:spcBef>
            </a:pPr>
            <a:r>
              <a:rPr dirty="0" sz="2500" spc="125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25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90">
                <a:solidFill>
                  <a:srgbClr val="FFFFFF"/>
                </a:solidFill>
                <a:latin typeface="Arial"/>
                <a:cs typeface="Arial"/>
              </a:rPr>
              <a:t>høyere </a:t>
            </a:r>
            <a:r>
              <a:rPr dirty="0" sz="2500" spc="75">
                <a:solidFill>
                  <a:srgbClr val="FFFFFF"/>
                </a:solidFill>
                <a:latin typeface="Arial"/>
                <a:cs typeface="Arial"/>
              </a:rPr>
              <a:t>presisjon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8575" y="4467228"/>
            <a:ext cx="1085849" cy="10858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72540" cy="102869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5400" y="0"/>
              <a:ext cx="9372599" cy="102869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9201150"/>
              <a:ext cx="18288000" cy="1085850"/>
            </a:xfrm>
            <a:custGeom>
              <a:avLst/>
              <a:gdLst/>
              <a:ahLst/>
              <a:cxnLst/>
              <a:rect l="l" t="t" r="r" b="b"/>
              <a:pathLst>
                <a:path w="18288000" h="1085850">
                  <a:moveTo>
                    <a:pt x="0" y="0"/>
                  </a:moveTo>
                  <a:lnTo>
                    <a:pt x="18288000" y="0"/>
                  </a:lnTo>
                  <a:lnTo>
                    <a:pt x="18288000" y="1085849"/>
                  </a:lnTo>
                  <a:lnTo>
                    <a:pt x="0" y="1085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60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4450" y="9458325"/>
              <a:ext cx="1142999" cy="58102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407540" y="9582022"/>
            <a:ext cx="688784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235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75">
                <a:solidFill>
                  <a:srgbClr val="FFFFFF"/>
                </a:solidFill>
                <a:latin typeface="Arial"/>
                <a:cs typeface="Arial"/>
              </a:rPr>
              <a:t>130</a:t>
            </a:r>
            <a:r>
              <a:rPr dirty="0" sz="235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80">
                <a:solidFill>
                  <a:srgbClr val="FFFFFF"/>
                </a:solidFill>
                <a:latin typeface="Arial"/>
                <a:cs typeface="Arial"/>
              </a:rPr>
              <a:t>bygninger</a:t>
            </a:r>
            <a:r>
              <a:rPr dirty="0" sz="235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organisert</a:t>
            </a:r>
            <a:r>
              <a:rPr dirty="0" sz="235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235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80">
                <a:solidFill>
                  <a:srgbClr val="FFFFFF"/>
                </a:solidFill>
                <a:latin typeface="Arial"/>
                <a:cs typeface="Arial"/>
              </a:rPr>
              <a:t>kvalitetssjekket</a:t>
            </a:r>
            <a:endParaRPr sz="235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" y="9486900"/>
            <a:ext cx="2047874" cy="40957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168650" y="9582022"/>
            <a:ext cx="490283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70">
                <a:solidFill>
                  <a:srgbClr val="FFFFFF"/>
                </a:solidFill>
                <a:latin typeface="Arial"/>
                <a:cs typeface="Arial"/>
              </a:rPr>
              <a:t>Overtagelse</a:t>
            </a:r>
            <a:r>
              <a:rPr dirty="0" sz="235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dirty="0" sz="235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50">
                <a:solidFill>
                  <a:srgbClr val="FFFFFF"/>
                </a:solidFill>
                <a:latin typeface="Arial"/>
                <a:cs typeface="Arial"/>
              </a:rPr>
              <a:t>22</a:t>
            </a:r>
            <a:r>
              <a:rPr dirty="0" sz="235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10">
                <a:solidFill>
                  <a:srgbClr val="FFFFFF"/>
                </a:solidFill>
                <a:latin typeface="Arial"/>
                <a:cs typeface="Arial"/>
              </a:rPr>
              <a:t>054</a:t>
            </a:r>
            <a:r>
              <a:rPr dirty="0" sz="235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85">
                <a:solidFill>
                  <a:srgbClr val="FFFFFF"/>
                </a:solidFill>
                <a:latin typeface="Arial"/>
                <a:cs typeface="Arial"/>
              </a:rPr>
              <a:t>dokumenter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62999" cy="102869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5400" y="0"/>
              <a:ext cx="9372599" cy="102869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9201150"/>
              <a:ext cx="18288000" cy="1085850"/>
            </a:xfrm>
            <a:custGeom>
              <a:avLst/>
              <a:gdLst/>
              <a:ahLst/>
              <a:cxnLst/>
              <a:rect l="l" t="t" r="r" b="b"/>
              <a:pathLst>
                <a:path w="18288000" h="1085850">
                  <a:moveTo>
                    <a:pt x="0" y="0"/>
                  </a:moveTo>
                  <a:lnTo>
                    <a:pt x="18288000" y="0"/>
                  </a:lnTo>
                  <a:lnTo>
                    <a:pt x="18288000" y="1085849"/>
                  </a:lnTo>
                  <a:lnTo>
                    <a:pt x="0" y="1085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60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975" y="9486900"/>
              <a:ext cx="1466849" cy="5238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73475" y="9496425"/>
              <a:ext cx="1609724" cy="50482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9121790" y="9582022"/>
            <a:ext cx="6290310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50">
                <a:solidFill>
                  <a:srgbClr val="FFFFFF"/>
                </a:solidFill>
                <a:latin typeface="Arial"/>
                <a:cs typeface="Arial"/>
              </a:rPr>
              <a:t>Innsamling</a:t>
            </a:r>
            <a:r>
              <a:rPr dirty="0" sz="23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dirty="0" sz="235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dokumentasjon</a:t>
            </a:r>
            <a:r>
              <a:rPr dirty="0" sz="23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235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90">
                <a:solidFill>
                  <a:srgbClr val="FFFFFF"/>
                </a:solidFill>
                <a:latin typeface="Arial"/>
                <a:cs typeface="Arial"/>
              </a:rPr>
              <a:t>prosjekt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11325" y="9591563"/>
            <a:ext cx="598741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60">
                <a:solidFill>
                  <a:srgbClr val="FFFFFF"/>
                </a:solidFill>
                <a:latin typeface="Arial"/>
                <a:cs typeface="Arial"/>
              </a:rPr>
              <a:t>Kontroll</a:t>
            </a:r>
            <a:r>
              <a:rPr dirty="0" sz="235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5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235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85">
                <a:solidFill>
                  <a:srgbClr val="FFFFFF"/>
                </a:solidFill>
                <a:latin typeface="Arial"/>
                <a:cs typeface="Arial"/>
              </a:rPr>
              <a:t>eksisterende</a:t>
            </a:r>
            <a:r>
              <a:rPr dirty="0" sz="235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85">
                <a:solidFill>
                  <a:srgbClr val="FFFFFF"/>
                </a:solidFill>
                <a:latin typeface="Arial"/>
                <a:cs typeface="Arial"/>
              </a:rPr>
              <a:t>dokumentasjon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007100" y="2921744"/>
            <a:ext cx="6271895" cy="43872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5600" spc="405">
                <a:latin typeface="Arial"/>
                <a:cs typeface="Arial"/>
              </a:rPr>
              <a:t>Stig</a:t>
            </a:r>
            <a:r>
              <a:rPr dirty="0" sz="5600" spc="125">
                <a:latin typeface="Arial"/>
                <a:cs typeface="Arial"/>
              </a:rPr>
              <a:t> </a:t>
            </a:r>
            <a:r>
              <a:rPr dirty="0" sz="5600" spc="415">
                <a:latin typeface="Arial"/>
                <a:cs typeface="Arial"/>
              </a:rPr>
              <a:t>Bergsjø</a:t>
            </a:r>
            <a:endParaRPr sz="5600">
              <a:latin typeface="Arial"/>
              <a:cs typeface="Arial"/>
            </a:endParaRPr>
          </a:p>
          <a:p>
            <a:pPr algn="ctr" marL="12700" marR="5080">
              <a:lnSpc>
                <a:spcPts val="13800"/>
              </a:lnSpc>
              <a:spcBef>
                <a:spcPts val="1440"/>
              </a:spcBef>
            </a:pPr>
            <a:r>
              <a:rPr dirty="0" sz="5600" spc="375">
                <a:latin typeface="Arial"/>
                <a:cs typeface="Arial"/>
                <a:hlinkClick r:id="rId3"/>
              </a:rPr>
              <a:t>Stig@findable.no</a:t>
            </a:r>
            <a:r>
              <a:rPr dirty="0" sz="5600" spc="375">
                <a:latin typeface="Arial"/>
                <a:cs typeface="Arial"/>
              </a:rPr>
              <a:t> </a:t>
            </a:r>
            <a:r>
              <a:rPr dirty="0" sz="5600" spc="215">
                <a:latin typeface="Arial"/>
                <a:cs typeface="Arial"/>
              </a:rPr>
              <a:t>930</a:t>
            </a:r>
            <a:r>
              <a:rPr dirty="0" sz="5600" spc="114">
                <a:latin typeface="Arial"/>
                <a:cs typeface="Arial"/>
              </a:rPr>
              <a:t> </a:t>
            </a:r>
            <a:r>
              <a:rPr dirty="0" sz="5600" spc="215">
                <a:latin typeface="Arial"/>
                <a:cs typeface="Arial"/>
              </a:rPr>
              <a:t>69</a:t>
            </a:r>
            <a:r>
              <a:rPr dirty="0" sz="5600" spc="120">
                <a:latin typeface="Arial"/>
                <a:cs typeface="Arial"/>
              </a:rPr>
              <a:t> </a:t>
            </a:r>
            <a:r>
              <a:rPr dirty="0" sz="5600" spc="190">
                <a:latin typeface="Arial"/>
                <a:cs typeface="Arial"/>
              </a:rPr>
              <a:t>226</a:t>
            </a:r>
            <a:endParaRPr sz="5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8648700"/>
            <a:ext cx="4190999" cy="1628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2022-10-19T08:58:32Z</dcterms:created>
  <dcterms:modified xsi:type="dcterms:W3CDTF">2022-10-19T08:58:32Z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2022-10-19T00:00:00Z</vt:filetime>
  </property>
  <property fmtid="{D5CDD505-2E9C-101B-9397-08002B2CF9AE}" pid="3" name="Creator">
    <vt:lpwstr>Chromium</vt:lpwstr>
  </property>
  <property fmtid="{D5CDD505-2E9C-101B-9397-08002B2CF9AE}" pid="4" name="LastSaved">
    <vt:filetime>2022-10-19T00:00:00Z</vt:filetime>
  </property>
  <property fmtid="{D5CDD505-2E9C-101B-9397-08002B2CF9AE}" pid="5" name="Producer">
    <vt:lpwstr>3-Heights™ PDF Optimization API 6.17.0.2 (http://www.pdf-tools.com)</vt:lpwstr>
  </property>
</Properties>
</file>