
<file path=[Content_Types].xml><?xml version="1.0" encoding="utf-8"?>
<Types xmlns="http://schemas.openxmlformats.org/package/2006/content-types">
  <Default Extension="bin" ContentType="image/unknown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781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95" autoAdjust="0"/>
    <p:restoredTop sz="93103" autoAdjust="0"/>
  </p:normalViewPr>
  <p:slideViewPr>
    <p:cSldViewPr snapToGrid="0">
      <p:cViewPr varScale="1">
        <p:scale>
          <a:sx n="60" d="100"/>
          <a:sy n="60" d="100"/>
        </p:scale>
        <p:origin x="1264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5" d="100"/>
          <a:sy n="45" d="100"/>
        </p:scale>
        <p:origin x="2828" y="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frid Åsland" userId="a89dd7e4-9204-4bce-9397-b1078b59c331" providerId="ADAL" clId="{8D1418E4-370D-4106-8D73-D7EFC478CFD2}"/>
    <pc:docChg chg="custSel modSld">
      <pc:chgData name="Jofrid Åsland" userId="a89dd7e4-9204-4bce-9397-b1078b59c331" providerId="ADAL" clId="{8D1418E4-370D-4106-8D73-D7EFC478CFD2}" dt="2021-05-10T11:13:10.261" v="9" actId="478"/>
      <pc:docMkLst>
        <pc:docMk/>
      </pc:docMkLst>
      <pc:sldChg chg="delSp modSp mod">
        <pc:chgData name="Jofrid Åsland" userId="a89dd7e4-9204-4bce-9397-b1078b59c331" providerId="ADAL" clId="{8D1418E4-370D-4106-8D73-D7EFC478CFD2}" dt="2021-05-10T11:13:10.261" v="9" actId="478"/>
        <pc:sldMkLst>
          <pc:docMk/>
          <pc:sldMk cId="2527553562" sldId="781"/>
        </pc:sldMkLst>
        <pc:picChg chg="del mod">
          <ac:chgData name="Jofrid Åsland" userId="a89dd7e4-9204-4bce-9397-b1078b59c331" providerId="ADAL" clId="{8D1418E4-370D-4106-8D73-D7EFC478CFD2}" dt="2021-05-10T11:13:07.912" v="8" actId="478"/>
          <ac:picMkLst>
            <pc:docMk/>
            <pc:sldMk cId="2527553562" sldId="781"/>
            <ac:picMk id="19" creationId="{225745E6-066F-43B5-88EE-C534B36E73CE}"/>
          </ac:picMkLst>
        </pc:picChg>
        <pc:picChg chg="mod">
          <ac:chgData name="Jofrid Åsland" userId="a89dd7e4-9204-4bce-9397-b1078b59c331" providerId="ADAL" clId="{8D1418E4-370D-4106-8D73-D7EFC478CFD2}" dt="2021-05-10T11:12:33.970" v="3" actId="1076"/>
          <ac:picMkLst>
            <pc:docMk/>
            <pc:sldMk cId="2527553562" sldId="781"/>
            <ac:picMk id="21" creationId="{3BE2F5DE-29FE-4BA5-95C5-57EC6BF2330D}"/>
          </ac:picMkLst>
        </pc:picChg>
        <pc:picChg chg="del mod">
          <ac:chgData name="Jofrid Åsland" userId="a89dd7e4-9204-4bce-9397-b1078b59c331" providerId="ADAL" clId="{8D1418E4-370D-4106-8D73-D7EFC478CFD2}" dt="2021-05-10T11:13:10.261" v="9" actId="478"/>
          <ac:picMkLst>
            <pc:docMk/>
            <pc:sldMk cId="2527553562" sldId="781"/>
            <ac:picMk id="23" creationId="{9B4D1ADF-F554-4B78-89EB-4D951C99FABD}"/>
          </ac:picMkLst>
        </pc:picChg>
        <pc:picChg chg="mod">
          <ac:chgData name="Jofrid Åsland" userId="a89dd7e4-9204-4bce-9397-b1078b59c331" providerId="ADAL" clId="{8D1418E4-370D-4106-8D73-D7EFC478CFD2}" dt="2021-05-10T11:13:03.285" v="7" actId="1076"/>
          <ac:picMkLst>
            <pc:docMk/>
            <pc:sldMk cId="2527553562" sldId="781"/>
            <ac:picMk id="25" creationId="{70D929F4-BC23-4605-A2B6-DA9135130A5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7C27D-1D2D-4825-B85A-40AFDA048E8B}" type="datetimeFigureOut">
              <a:rPr lang="nb-NO" smtClean="0"/>
              <a:t>15.09.2022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295FE-5663-4C46-A0CE-A90CA1412D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6006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923E6F-CDBD-4A8F-A0C9-41459C88380F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9856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A7F6228-E196-40A4-9BA0-30987D348B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FC0DA9A-F6E6-4022-BC5E-BC360CF3A7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F98ACB9-B54B-4C06-AC04-5964242C8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5423-973E-4505-9B17-349053AD1B79}" type="datetimeFigureOut">
              <a:rPr lang="nb-NO" smtClean="0"/>
              <a:t>15.09.2022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AD2B46F-0ECB-4C26-8344-FBF220E2D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468AA58-B024-4206-B0FF-B9C51448F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B4DA-2BBA-4D1F-B220-EC68DB5BA2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0037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D13E85-FAC5-4492-816F-4D6FE8D00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6DD0E32-2546-4FA3-8FD8-263CDFFC57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D485FA0-3431-4679-B7FB-1F4A7FE41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5423-973E-4505-9B17-349053AD1B79}" type="datetimeFigureOut">
              <a:rPr lang="nb-NO" smtClean="0"/>
              <a:t>15.09.2022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B8806D7-EC64-4A0F-8BAB-CD8AA550D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DCB30D0-C1EC-4B87-8102-A7DEA2E35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B4DA-2BBA-4D1F-B220-EC68DB5BA2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820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F3670591-4904-4EF9-91EB-74DA8B93EF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8B0F7D1-DE20-495C-AFC9-93514B103E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E6BD224-8436-4899-9527-433C3F6BF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5423-973E-4505-9B17-349053AD1B79}" type="datetimeFigureOut">
              <a:rPr lang="nb-NO" smtClean="0"/>
              <a:t>15.09.2022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C659747-DF9E-4DF8-8BCC-9FCE3E44C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5C5C2CC-65A3-4D78-BDBC-651A9626B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B4DA-2BBA-4D1F-B220-EC68DB5BA2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666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34EBB2E-435B-4753-96F8-A25838241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CF66709-8ED2-4EEB-8949-00A49455B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00253F8-E7A5-479D-9412-ED589B535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5423-973E-4505-9B17-349053AD1B79}" type="datetimeFigureOut">
              <a:rPr lang="nb-NO" smtClean="0"/>
              <a:t>15.09.2022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371207F-AF4F-4B90-9C0D-9D03159F8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B3E0757-6F3B-4AEE-A3A2-649E0B162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B4DA-2BBA-4D1F-B220-EC68DB5BA2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6241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44EC304-82CA-4F1A-9B87-9E87C7996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D2802E8-DCFA-4C66-AD06-4407F041A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0518E5F-5707-427D-8C28-6B44A14CB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5423-973E-4505-9B17-349053AD1B79}" type="datetimeFigureOut">
              <a:rPr lang="nb-NO" smtClean="0"/>
              <a:t>15.09.2022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9B592CB-3A1D-4D64-BAE9-3EEE07F15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8570481-20FC-4676-97C9-5D2F44D64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B4DA-2BBA-4D1F-B220-EC68DB5BA2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9366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2BB4B1D-1756-4F42-9361-769FCE5D2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E3ECE65-D6CA-4C18-9D58-C6DAFE30AF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3BDBF67-4255-47B5-A0DB-18BEEEF342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E7ED84E-A15C-4BC6-830C-B6162153D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5423-973E-4505-9B17-349053AD1B79}" type="datetimeFigureOut">
              <a:rPr lang="nb-NO" smtClean="0"/>
              <a:t>15.09.2022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C7407FA-91C3-4765-B053-7EC9737C1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A6262AA-6D48-42B0-AB52-1FE40E466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B4DA-2BBA-4D1F-B220-EC68DB5BA2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2369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7B8EC5C-54A0-41D9-9842-DE7E859A4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0D06A4D-CC24-409A-8AC8-B6D05D63B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826E0C2-AD95-4FDF-9C07-8CE8993EC3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5D13DA0D-6BF5-44E9-AB1C-312C363CF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9251CA9A-6741-4E33-9EC6-82819D5D47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4ECCD628-8413-424A-9594-EF58F52A7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5423-973E-4505-9B17-349053AD1B79}" type="datetimeFigureOut">
              <a:rPr lang="nb-NO" smtClean="0"/>
              <a:t>15.09.2022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CB4E7216-035E-4042-BAC2-546CB37DE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5E243525-4C2D-4C38-B1C8-8CA9E5F36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B4DA-2BBA-4D1F-B220-EC68DB5BA2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753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F268C6A-E475-4A85-91C5-C33CD4BBA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52C85CE-5444-4FC4-858E-EF27A68D2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5423-973E-4505-9B17-349053AD1B79}" type="datetimeFigureOut">
              <a:rPr lang="nb-NO" smtClean="0"/>
              <a:t>15.09.2022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86DE4D5-1C1F-4E5B-B990-06BC10DF3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233D267-387D-4D4B-9F8E-0A04990CA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B4DA-2BBA-4D1F-B220-EC68DB5BA2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1985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771B897-573C-4228-875A-77EA9E6DE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5423-973E-4505-9B17-349053AD1B79}" type="datetimeFigureOut">
              <a:rPr lang="nb-NO" smtClean="0"/>
              <a:t>15.09.2022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9ABA628-180C-4875-B263-0D94039A8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4F7D720-6B11-47EB-84C3-E31460F79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B4DA-2BBA-4D1F-B220-EC68DB5BA2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459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36DA07-8EA1-4AF6-AD09-E8FE4A66E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F52FCBC-98F9-4C8C-9ED8-D65F577DF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B115AB3-D90A-423A-8B78-011BA7B689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F6C1E3F-2097-4FCA-8019-BA6B82616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5423-973E-4505-9B17-349053AD1B79}" type="datetimeFigureOut">
              <a:rPr lang="nb-NO" smtClean="0"/>
              <a:t>15.09.2022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AA1946E-1367-4DB1-ACB3-238A53FD5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D8136EB-01B4-4C90-9B53-F32605ECC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B4DA-2BBA-4D1F-B220-EC68DB5BA2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690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B934944-FC50-4DAD-8B5E-9DA0FEFA7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935DCBDA-D941-4B8B-AA29-1F3C98FCB5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0E8137F-7A16-4053-955B-0CCF2604B8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6F05042-4B92-4030-92A3-06D1A42ED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5423-973E-4505-9B17-349053AD1B79}" type="datetimeFigureOut">
              <a:rPr lang="nb-NO" smtClean="0"/>
              <a:t>15.09.2022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5882726-17DB-4D7D-958A-FC10E1640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BBF6888-7603-4932-82E9-48B8DB9BA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B4DA-2BBA-4D1F-B220-EC68DB5BA2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5980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647934B-2F32-4A37-97DA-5CE042958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1734AA5-7530-40E0-AC8E-8E0E7D0BA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572A679-9EAA-44A5-8F8E-87FEFD37EC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A5423-973E-4505-9B17-349053AD1B79}" type="datetimeFigureOut">
              <a:rPr lang="nb-NO" smtClean="0"/>
              <a:t>15.09.2022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617A16D-1216-42CC-AC7E-96B9B04F57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5691849-AA75-40CF-8D4C-A33483B45D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9B4DA-2BBA-4D1F-B220-EC68DB5BA2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3257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svg"/><Relationship Id="rId3" Type="http://schemas.openxmlformats.org/officeDocument/2006/relationships/hyperlink" Target="https://helse-bergen.no/blodplasma" TargetMode="External"/><Relationship Id="rId7" Type="http://schemas.openxmlformats.org/officeDocument/2006/relationships/image" Target="../media/image4.jp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g"/><Relationship Id="rId11" Type="http://schemas.openxmlformats.org/officeDocument/2006/relationships/image" Target="../media/image8.svg"/><Relationship Id="rId5" Type="http://schemas.openxmlformats.org/officeDocument/2006/relationships/image" Target="../media/image2.bin"/><Relationship Id="rId15" Type="http://schemas.openxmlformats.org/officeDocument/2006/relationships/image" Target="../media/image12.svg"/><Relationship Id="rId10" Type="http://schemas.openxmlformats.org/officeDocument/2006/relationships/image" Target="../media/image7.png"/><Relationship Id="rId4" Type="http://schemas.openxmlformats.org/officeDocument/2006/relationships/image" Target="../media/image1.jpg"/><Relationship Id="rId9" Type="http://schemas.openxmlformats.org/officeDocument/2006/relationships/image" Target="../media/image6.sv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63759855-7467-4622-B938-AA91D6E4B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0352" y="95039"/>
            <a:ext cx="8970059" cy="1169446"/>
          </a:xfrm>
        </p:spPr>
        <p:txBody>
          <a:bodyPr>
            <a:normAutofit/>
          </a:bodyPr>
          <a:lstStyle/>
          <a:p>
            <a:r>
              <a:rPr lang="nb-NO" sz="2400" b="1" dirty="0"/>
              <a:t>Matchmaking - </a:t>
            </a:r>
            <a:r>
              <a:rPr lang="nb-NO" sz="2400" b="1" i="0" dirty="0">
                <a:effectLst/>
              </a:rPr>
              <a:t>Innovasjonspartnerskapet </a:t>
            </a:r>
            <a:r>
              <a:rPr lang="nb-NO" sz="2400" b="1" i="0" dirty="0">
                <a:effectLst/>
                <a:hlinkClick r:id="rId3"/>
              </a:rPr>
              <a:t>helse-bergen.no/blodplasma</a:t>
            </a:r>
            <a:endParaRPr lang="nb-NO" sz="2400" b="1" dirty="0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FD4D5E5E-9337-4001-92AD-9CDA30CB4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110" y="6413640"/>
            <a:ext cx="759019" cy="315204"/>
          </a:xfrm>
          <a:prstGeom prst="rect">
            <a:avLst/>
          </a:prstGeom>
        </p:spPr>
      </p:pic>
      <p:pic>
        <p:nvPicPr>
          <p:cNvPr id="17" name="Bilde 16">
            <a:extLst>
              <a:ext uri="{FF2B5EF4-FFF2-40B4-BE49-F238E27FC236}">
                <a16:creationId xmlns:a16="http://schemas.microsoft.com/office/drawing/2014/main" id="{A0B64CA8-22B7-459A-A442-F1984AC27D4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34" b="6425"/>
          <a:stretch/>
        </p:blipFill>
        <p:spPr>
          <a:xfrm>
            <a:off x="2816210" y="6332159"/>
            <a:ext cx="936425" cy="489215"/>
          </a:xfrm>
          <a:prstGeom prst="rect">
            <a:avLst/>
          </a:prstGeom>
        </p:spPr>
      </p:pic>
      <p:sp>
        <p:nvSpPr>
          <p:cNvPr id="2" name="Rektangel 1">
            <a:extLst>
              <a:ext uri="{FF2B5EF4-FFF2-40B4-BE49-F238E27FC236}">
                <a16:creationId xmlns:a16="http://schemas.microsoft.com/office/drawing/2014/main" id="{28818738-C004-40C3-B55D-A3BCFF219B48}"/>
              </a:ext>
            </a:extLst>
          </p:cNvPr>
          <p:cNvSpPr/>
          <p:nvPr/>
        </p:nvSpPr>
        <p:spPr>
          <a:xfrm>
            <a:off x="306260" y="1225048"/>
            <a:ext cx="5276389" cy="48871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5" name="Bilde 4" descr="Et bilde som inneholder tekst&#10;&#10;Automatisk generert beskrivelse">
            <a:extLst>
              <a:ext uri="{FF2B5EF4-FFF2-40B4-BE49-F238E27FC236}">
                <a16:creationId xmlns:a16="http://schemas.microsoft.com/office/drawing/2014/main" id="{3FDE2832-D09A-4DAD-9673-64B6C4222DC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75" y="1526502"/>
            <a:ext cx="4310129" cy="4298636"/>
          </a:xfrm>
          <a:prstGeom prst="rect">
            <a:avLst/>
          </a:prstGeom>
        </p:spPr>
      </p:pic>
      <p:sp>
        <p:nvSpPr>
          <p:cNvPr id="16" name="Rektangel 15">
            <a:extLst>
              <a:ext uri="{FF2B5EF4-FFF2-40B4-BE49-F238E27FC236}">
                <a16:creationId xmlns:a16="http://schemas.microsoft.com/office/drawing/2014/main" id="{B5C1384A-1421-43B2-9213-6B6FD8671EC0}"/>
              </a:ext>
            </a:extLst>
          </p:cNvPr>
          <p:cNvSpPr/>
          <p:nvPr/>
        </p:nvSpPr>
        <p:spPr>
          <a:xfrm>
            <a:off x="5930847" y="1255640"/>
            <a:ext cx="6117531" cy="48403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EB81666D-8FC3-4445-A3F1-648866F8F5B4}"/>
              </a:ext>
            </a:extLst>
          </p:cNvPr>
          <p:cNvSpPr txBox="1"/>
          <p:nvPr/>
        </p:nvSpPr>
        <p:spPr>
          <a:xfrm>
            <a:off x="6771990" y="1255640"/>
            <a:ext cx="527638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b="1" dirty="0">
              <a:latin typeface="+mj-lt"/>
            </a:endParaRPr>
          </a:p>
          <a:p>
            <a:r>
              <a:rPr lang="nb-NO" b="1" dirty="0">
                <a:latin typeface="+mj-lt"/>
              </a:rPr>
              <a:t>Bedrift:</a:t>
            </a:r>
          </a:p>
          <a:p>
            <a:r>
              <a:rPr lang="nb-NO" b="1" dirty="0">
                <a:latin typeface="+mj-lt"/>
              </a:rPr>
              <a:t>Presentert av:</a:t>
            </a:r>
          </a:p>
          <a:p>
            <a:endParaRPr lang="nb-NO" b="1" dirty="0">
              <a:latin typeface="+mj-lt"/>
            </a:endParaRPr>
          </a:p>
          <a:p>
            <a:endParaRPr lang="nb-NO" b="1" dirty="0">
              <a:latin typeface="+mj-lt"/>
            </a:endParaRPr>
          </a:p>
          <a:p>
            <a:endParaRPr lang="nb-NO" b="1" dirty="0">
              <a:latin typeface="+mj-lt"/>
            </a:endParaRPr>
          </a:p>
          <a:p>
            <a:endParaRPr lang="nb-NO" b="1" dirty="0">
              <a:latin typeface="+mj-lt"/>
            </a:endParaRPr>
          </a:p>
          <a:p>
            <a:r>
              <a:rPr lang="nb-NO" b="1" dirty="0">
                <a:latin typeface="+mj-lt"/>
              </a:rPr>
              <a:t>Antall ansatte:</a:t>
            </a:r>
          </a:p>
          <a:p>
            <a:r>
              <a:rPr lang="nb-NO" b="1" dirty="0">
                <a:latin typeface="+mj-lt"/>
              </a:rPr>
              <a:t>Vi leverer:</a:t>
            </a:r>
          </a:p>
          <a:p>
            <a:r>
              <a:rPr lang="nb-NO" b="1" dirty="0">
                <a:latin typeface="+mj-lt"/>
              </a:rPr>
              <a:t>Vi ser etter disse samarbeidspartnerne:</a:t>
            </a:r>
          </a:p>
          <a:p>
            <a:endParaRPr lang="nb-NO" b="1" dirty="0">
              <a:latin typeface="+mj-lt"/>
            </a:endParaRPr>
          </a:p>
          <a:p>
            <a:endParaRPr lang="nb-NO" b="1" dirty="0">
              <a:latin typeface="+mj-lt"/>
            </a:endParaRPr>
          </a:p>
          <a:p>
            <a:endParaRPr lang="nb-NO" b="1" dirty="0">
              <a:latin typeface="+mj-lt"/>
            </a:endParaRPr>
          </a:p>
          <a:p>
            <a:r>
              <a:rPr lang="nb-NO" b="1" dirty="0">
                <a:latin typeface="+mj-lt"/>
              </a:rPr>
              <a:t>Kontakt oss gjerne!</a:t>
            </a:r>
          </a:p>
          <a:p>
            <a:r>
              <a:rPr lang="nb-NO" b="1" dirty="0">
                <a:latin typeface="+mj-lt"/>
              </a:rPr>
              <a:t>Telefon:</a:t>
            </a:r>
          </a:p>
          <a:p>
            <a:r>
              <a:rPr lang="nb-NO" b="1" dirty="0">
                <a:latin typeface="+mj-lt"/>
              </a:rPr>
              <a:t>E-post:</a:t>
            </a:r>
          </a:p>
          <a:p>
            <a:r>
              <a:rPr lang="nb-NO" b="1" dirty="0">
                <a:latin typeface="+mj-lt"/>
              </a:rPr>
              <a:t>Nettsted:</a:t>
            </a:r>
          </a:p>
          <a:p>
            <a:endParaRPr lang="nb-NO" dirty="0"/>
          </a:p>
        </p:txBody>
      </p:sp>
      <p:pic>
        <p:nvPicPr>
          <p:cNvPr id="11" name="Bilde 10" descr="Et bilde som inneholder tekst&#10;&#10;Automatisk generert beskrivelse">
            <a:extLst>
              <a:ext uri="{FF2B5EF4-FFF2-40B4-BE49-F238E27FC236}">
                <a16:creationId xmlns:a16="http://schemas.microsoft.com/office/drawing/2014/main" id="{63C3BB68-D11A-4A83-8F50-2CB456CDCA9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836" y="1299152"/>
            <a:ext cx="2015260" cy="1506071"/>
          </a:xfrm>
          <a:prstGeom prst="rect">
            <a:avLst/>
          </a:prstGeom>
        </p:spPr>
      </p:pic>
      <p:pic>
        <p:nvPicPr>
          <p:cNvPr id="21" name="Grafikk 20" descr="Navneskilt til ansatte kontur">
            <a:extLst>
              <a:ext uri="{FF2B5EF4-FFF2-40B4-BE49-F238E27FC236}">
                <a16:creationId xmlns:a16="http://schemas.microsoft.com/office/drawing/2014/main" id="{3BE2F5DE-29FE-4BA5-95C5-57EC6BF2330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058626" y="1650905"/>
            <a:ext cx="413513" cy="413513"/>
          </a:xfrm>
          <a:prstGeom prst="rect">
            <a:avLst/>
          </a:prstGeom>
        </p:spPr>
      </p:pic>
      <p:pic>
        <p:nvPicPr>
          <p:cNvPr id="25" name="Grafikk 24" descr="Datamaskin kontur">
            <a:extLst>
              <a:ext uri="{FF2B5EF4-FFF2-40B4-BE49-F238E27FC236}">
                <a16:creationId xmlns:a16="http://schemas.microsoft.com/office/drawing/2014/main" id="{70D929F4-BC23-4605-A2B6-DA9135130A5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047670" y="5109364"/>
            <a:ext cx="657850" cy="657850"/>
          </a:xfrm>
          <a:prstGeom prst="rect">
            <a:avLst/>
          </a:prstGeom>
        </p:spPr>
      </p:pic>
      <p:pic>
        <p:nvPicPr>
          <p:cNvPr id="29" name="Grafikk 28" descr="Office-arbeider-maler kontur">
            <a:extLst>
              <a:ext uri="{FF2B5EF4-FFF2-40B4-BE49-F238E27FC236}">
                <a16:creationId xmlns:a16="http://schemas.microsoft.com/office/drawing/2014/main" id="{EE4816D3-0D74-4407-B894-BB24F500A76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flipH="1">
            <a:off x="6017397" y="3248584"/>
            <a:ext cx="413513" cy="413513"/>
          </a:xfrm>
          <a:prstGeom prst="rect">
            <a:avLst/>
          </a:prstGeom>
        </p:spPr>
      </p:pic>
      <p:pic>
        <p:nvPicPr>
          <p:cNvPr id="31" name="Grafikk 30" descr="Office-arbeider hunn kontur">
            <a:extLst>
              <a:ext uri="{FF2B5EF4-FFF2-40B4-BE49-F238E27FC236}">
                <a16:creationId xmlns:a16="http://schemas.microsoft.com/office/drawing/2014/main" id="{3A9E4536-0F75-4AC1-9BE1-765077C5260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flipH="1">
            <a:off x="6390232" y="3248861"/>
            <a:ext cx="413513" cy="413513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D5187F6E-506A-9124-5380-DE1BD18C3BA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2219" y="6419164"/>
            <a:ext cx="1012818" cy="315204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F1FDC589-9E07-91D3-1D27-C633ADA39FBC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76595" y="6332159"/>
            <a:ext cx="936425" cy="430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553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36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Matchmaking - Innovasjonspartnerskapet helse-bergen.no/blodplasma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Jofrid Åsland</dc:creator>
  <cp:lastModifiedBy>Stig Bang-Andersen</cp:lastModifiedBy>
  <cp:revision>10</cp:revision>
  <dcterms:created xsi:type="dcterms:W3CDTF">2021-04-27T07:26:18Z</dcterms:created>
  <dcterms:modified xsi:type="dcterms:W3CDTF">2022-09-15T11:19:26Z</dcterms:modified>
</cp:coreProperties>
</file>