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94" d="100"/>
          <a:sy n="94" d="100"/>
        </p:scale>
        <p:origin x="-139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83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85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33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2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15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1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715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75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72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6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552E-58C4-49A0-875B-CD16C964DDA7}" type="datetimeFigureOut">
              <a:rPr lang="nb-NO" smtClean="0"/>
              <a:t>11.06.2018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6326-DD18-4050-B4B4-AE76EC0CD6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2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2" y="180867"/>
            <a:ext cx="11504149" cy="769991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26473" y="105515"/>
            <a:ext cx="11434617" cy="2185103"/>
          </a:xfrm>
        </p:spPr>
        <p:txBody>
          <a:bodyPr>
            <a:noAutofit/>
          </a:bodyPr>
          <a:lstStyle/>
          <a:p>
            <a:r>
              <a:rPr lang="nb-NO" sz="6600" dirty="0" smtClean="0"/>
              <a:t>Den teknologiske skolesekken og fagfornyelsen</a:t>
            </a:r>
            <a:endParaRPr lang="nb-NO" sz="6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53019" y="1625600"/>
            <a:ext cx="2262910" cy="1847272"/>
          </a:xfrm>
        </p:spPr>
        <p:txBody>
          <a:bodyPr>
            <a:normAutofit fontScale="55000" lnSpcReduction="20000"/>
          </a:bodyPr>
          <a:lstStyle/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Øystein Nilsen, </a:t>
            </a:r>
            <a:endParaRPr lang="nb-NO" dirty="0" smtClean="0"/>
          </a:p>
          <a:p>
            <a:r>
              <a:rPr lang="nb-NO" dirty="0" smtClean="0"/>
              <a:t>Avd</a:t>
            </a:r>
            <a:r>
              <a:rPr lang="nb-NO" dirty="0"/>
              <a:t>. Direktør </a:t>
            </a:r>
          </a:p>
          <a:p>
            <a:r>
              <a:rPr lang="nb-NO" dirty="0"/>
              <a:t>Digitale tjenester</a:t>
            </a:r>
          </a:p>
          <a:p>
            <a:r>
              <a:rPr lang="nb-NO" dirty="0"/>
              <a:t>Utdanningsdirektoratet</a:t>
            </a:r>
          </a:p>
          <a:p>
            <a:r>
              <a:rPr lang="nb-NO" dirty="0"/>
              <a:t>onl@udir.no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32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teknologiske skolesekken</a:t>
            </a:r>
            <a:br>
              <a:rPr lang="nb-NO" dirty="0" smtClean="0"/>
            </a:br>
            <a:r>
              <a:rPr lang="nb-NO" sz="3200" dirty="0" smtClean="0"/>
              <a:t>- 8 tiltak – 5 år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dirty="0"/>
              <a:t>Tilskudd til vitensentrene, for arbeid med programmering i grunnopplæringen</a:t>
            </a:r>
          </a:p>
          <a:p>
            <a:pPr lvl="0"/>
            <a:r>
              <a:rPr lang="nb-NO" dirty="0"/>
              <a:t>Tilskudd til utstyr fylkeskommuner og kommuner som prioriterer videreutdanning/kompetanseheving innen programmering </a:t>
            </a:r>
          </a:p>
          <a:p>
            <a:pPr lvl="0"/>
            <a:r>
              <a:rPr lang="nb-NO" dirty="0"/>
              <a:t>Tilskudd til utvikling av digitale læremidler til fagfornyelsen i 2018 </a:t>
            </a:r>
          </a:p>
          <a:p>
            <a:pPr lvl="0"/>
            <a:r>
              <a:rPr lang="nb-NO" dirty="0"/>
              <a:t>Tilskudd til innkjøp av digitale læremidler fra 2019 til og med 2022. </a:t>
            </a:r>
          </a:p>
        </p:txBody>
      </p:sp>
      <p:pic>
        <p:nvPicPr>
          <p:cNvPr id="4" name="Picture 2" descr="Bilderesultat for logo ud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371" y="6176963"/>
            <a:ext cx="2396576" cy="3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Innføring av Feide 2.0 (Dataporten) i grunnopplæringen</a:t>
            </a:r>
          </a:p>
          <a:p>
            <a:pPr lvl="0"/>
            <a:r>
              <a:rPr lang="nb-NO" dirty="0"/>
              <a:t>Etablering av en nettløsning for å synliggjøre digitale læremidler </a:t>
            </a:r>
          </a:p>
          <a:p>
            <a:pPr lvl="0"/>
            <a:r>
              <a:rPr lang="nb-NO" dirty="0"/>
              <a:t>Tiltak for kvalitet i læremidler</a:t>
            </a:r>
          </a:p>
          <a:p>
            <a:pPr lvl="0"/>
            <a:r>
              <a:rPr lang="nb-NO" dirty="0"/>
              <a:t>Utredning av fellesløsning for skytjenester for grunnopplæringen</a:t>
            </a:r>
          </a:p>
          <a:p>
            <a:endParaRPr lang="nb-NO" dirty="0"/>
          </a:p>
        </p:txBody>
      </p:sp>
      <p:pic>
        <p:nvPicPr>
          <p:cNvPr id="4" name="Picture 2" descr="Bilderesultat for logo ud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176963"/>
            <a:ext cx="2396576" cy="3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42109" y="365127"/>
            <a:ext cx="9386257" cy="1325563"/>
          </a:xfrm>
        </p:spPr>
        <p:txBody>
          <a:bodyPr>
            <a:normAutofit/>
          </a:bodyPr>
          <a:lstStyle/>
          <a:p>
            <a:r>
              <a:rPr lang="nb-NO" sz="3600" b="1" dirty="0"/>
              <a:t>Fagfornyelsen og </a:t>
            </a:r>
            <a:r>
              <a:rPr lang="nb-NO" sz="3600" b="1" dirty="0" smtClean="0"/>
              <a:t>digitalisering</a:t>
            </a:r>
            <a:endParaRPr lang="nb-NO" sz="36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dirty="0"/>
              <a:t>Følgende tiltak i oppdragsbrev 03/17 og føringer i Meld. St 28 (2015-2016), har ligget til grunn for gruppas arbeid:</a:t>
            </a:r>
          </a:p>
          <a:p>
            <a:pPr lvl="0"/>
            <a:r>
              <a:rPr lang="nb-NO" sz="2400" dirty="0"/>
              <a:t>Tiltak nr. 17   Utvikle en veiledning som har et begrenset omfang og som skal foreligge samtidig med læreplanverket.</a:t>
            </a:r>
          </a:p>
          <a:p>
            <a:pPr lvl="0"/>
            <a:r>
              <a:rPr lang="nb-NO" sz="2400" dirty="0"/>
              <a:t>Tiltak nr. 32   Sikre at det fornyede læreplanverket, sammen med veiledning og informasjon, gir tydelig retning for og støtte til det lokale arbeidet.  </a:t>
            </a:r>
          </a:p>
          <a:p>
            <a:pPr lvl="0"/>
            <a:r>
              <a:rPr lang="nb-NO" sz="2400" dirty="0"/>
              <a:t>Tiltak nr. 33   At veiledningen i lokalt arbeid med læreplaner skal videreutvikles for å bidra til felles forståelse av læreplanene. </a:t>
            </a:r>
          </a:p>
          <a:p>
            <a:endParaRPr lang="nb-NO" dirty="0"/>
          </a:p>
        </p:txBody>
      </p:sp>
      <p:pic>
        <p:nvPicPr>
          <p:cNvPr id="6" name="Picture 2" descr="Bilderesultat for logo ud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050" y="5963305"/>
            <a:ext cx="2396576" cy="3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Strategi: digitalisering og brukerorientering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Det vi utvikler skal oppleves brukervennlig og nyttig for lærere, skoleledere og skoleeiere i arbeidet med å ta i bruk det nye læreplanverket. </a:t>
            </a:r>
          </a:p>
          <a:p>
            <a:r>
              <a:rPr lang="nb-NO" sz="2400" dirty="0"/>
              <a:t>Det skal bli lettere å se sammenhengen mellom de ulike delene i læreplanverket, </a:t>
            </a:r>
          </a:p>
          <a:p>
            <a:r>
              <a:rPr lang="nb-NO" sz="2400" dirty="0"/>
              <a:t>… og god sammenheng mellom intensjonene i læreplanverket og den opplæringen elevene får. </a:t>
            </a:r>
          </a:p>
          <a:p>
            <a:r>
              <a:rPr lang="nb-NO" sz="2400" dirty="0"/>
              <a:t>Vi skal lage noe som gir lærerne lyst til å bruke læreplanene.</a:t>
            </a:r>
          </a:p>
          <a:p>
            <a:endParaRPr lang="nb-NO" dirty="0"/>
          </a:p>
        </p:txBody>
      </p:sp>
      <p:pic>
        <p:nvPicPr>
          <p:cNvPr id="4" name="Picture 2" descr="Bilderesultat for logo ud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42" y="6176963"/>
            <a:ext cx="2396576" cy="3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94395" y="3638731"/>
            <a:ext cx="7886700" cy="3655832"/>
          </a:xfrm>
        </p:spPr>
        <p:txBody>
          <a:bodyPr>
            <a:normAutofit/>
          </a:bodyPr>
          <a:lstStyle/>
          <a:p>
            <a:pPr lvl="0"/>
            <a:r>
              <a:rPr lang="nb-NO" sz="2400" dirty="0"/>
              <a:t>En læreplanvisning som er intuitiv og gjør det lett å forstå helheten i læreplanverket</a:t>
            </a:r>
          </a:p>
          <a:p>
            <a:pPr lvl="0"/>
            <a:r>
              <a:rPr lang="nb-NO" sz="2400" dirty="0"/>
              <a:t>Verktøy som oppleves nyttig å bruke i det daglige arbeidet med å planlegge opplæringen</a:t>
            </a:r>
          </a:p>
          <a:p>
            <a:pPr lvl="0"/>
            <a:r>
              <a:rPr lang="nb-NO" sz="2400" dirty="0"/>
              <a:t>Fleksibel kompetansestøtte i form av kompetansepakker som bidrar til en reflektert praksis, økt læreplananalytisk kompetanse og økt forståelse for dybdelæring.  </a:t>
            </a:r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27" y="396907"/>
            <a:ext cx="3952443" cy="3085203"/>
          </a:xfrm>
          <a:prstGeom prst="rect">
            <a:avLst/>
          </a:prstGeom>
          <a:noFill/>
        </p:spPr>
      </p:pic>
      <p:pic>
        <p:nvPicPr>
          <p:cNvPr id="5" name="Picture 2" descr="Bilderesultat for logo ud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40" y="6329965"/>
            <a:ext cx="2396576" cy="34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Egendefinert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Den teknologiske skolesekken og fagfornyelsen</vt:lpstr>
      <vt:lpstr>Den teknologiske skolesekken - 8 tiltak – 5 år</vt:lpstr>
      <vt:lpstr>PowerPoint-presentasjon</vt:lpstr>
      <vt:lpstr>Fagfornyelsen og digitalisering</vt:lpstr>
      <vt:lpstr>Strategi: digitalisering og brukerorientering</vt:lpstr>
      <vt:lpstr>PowerPoint-presentasjon</vt:lpstr>
    </vt:vector>
  </TitlesOfParts>
  <Company>Utdanningsdirektoratet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teknologiske skolesekken og fagfornyelsen</dc:title>
  <dc:creator>Øystein Nilsen</dc:creator>
  <cp:lastModifiedBy>Camilla Brunvoll</cp:lastModifiedBy>
  <cp:revision>1</cp:revision>
  <dcterms:created xsi:type="dcterms:W3CDTF">2018-06-11T10:33:02Z</dcterms:created>
  <dcterms:modified xsi:type="dcterms:W3CDTF">2018-06-11T11:32:59Z</dcterms:modified>
</cp:coreProperties>
</file>