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07" r:id="rId3"/>
  </p:sldMasterIdLst>
  <p:notesMasterIdLst>
    <p:notesMasterId r:id="rId5"/>
  </p:notesMasterIdLst>
  <p:sldIdLst>
    <p:sldId id="520" r:id="rId4"/>
  </p:sldIdLst>
  <p:sldSz cx="16254413" cy="9144000"/>
  <p:notesSz cx="6797675" cy="9926638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glund, Johan" initials="EJ" lastIdx="2" clrIdx="0">
    <p:extLst>
      <p:ext uri="{19B8F6BF-5375-455C-9EA6-DF929625EA0E}">
        <p15:presenceInfo xmlns:p15="http://schemas.microsoft.com/office/powerpoint/2012/main" userId="S::Johan.Englund@difi.no::c163d728-15ff-450f-a26f-f44d615891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F0066"/>
    <a:srgbClr val="FF5050"/>
    <a:srgbClr val="FFFF00"/>
    <a:srgbClr val="99FF99"/>
    <a:srgbClr val="000000"/>
    <a:srgbClr val="CC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1276C-457D-4AA0-A263-1D5DDDAFAF44}" v="67" dt="2020-01-08T11:45:20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83419" autoAdjust="0"/>
  </p:normalViewPr>
  <p:slideViewPr>
    <p:cSldViewPr snapToGrid="0">
      <p:cViewPr varScale="1">
        <p:scale>
          <a:sx n="54" d="100"/>
          <a:sy n="54" d="100"/>
        </p:scale>
        <p:origin x="12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58E8-5B0E-4E58-BF4C-5B75F520B453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B1D38-73FD-48B8-B1F4-A82E7138B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109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5489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6"/>
            <a:ext cx="16256000" cy="9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A5589B9-2A63-49AD-B4AF-B290ABF6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6CBEE6-56DC-47C1-98B7-6D4C13A7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5" y="3125191"/>
            <a:ext cx="2752350" cy="27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2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3285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73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338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2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199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23F0CF-9CA8-4332-AEE2-58D55DB1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2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781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3109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46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416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Animert intro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fi Ppbg Loop Blue-1">
            <a:hlinkClick r:id="" action="ppaction://media"/>
            <a:extLst>
              <a:ext uri="{FF2B5EF4-FFF2-40B4-BE49-F238E27FC236}">
                <a16:creationId xmlns:a16="http://schemas.microsoft.com/office/drawing/2014/main" id="{76E75D0D-662B-4B6C-939F-1503684083C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241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F93B544-4DE4-492B-920E-D9FF0CA0F0B3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AF10063F-CB34-4127-90B5-378020C262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animert intro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ifi Ppbg Loop Blue-1">
            <a:hlinkClick r:id="" action="ppaction://media"/>
            <a:extLst>
              <a:ext uri="{FF2B5EF4-FFF2-40B4-BE49-F238E27FC236}">
                <a16:creationId xmlns:a16="http://schemas.microsoft.com/office/drawing/2014/main" id="{D425934F-5CFA-44CC-84D2-19EBF2FEE72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241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US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en-US" noProof="0"/>
              <a:t>Navn Navnesen</a:t>
            </a:r>
            <a:br>
              <a:rPr lang="en-US" noProof="0"/>
            </a:br>
            <a:r>
              <a:rPr lang="en-US" noProof="0"/>
              <a:t>Stilling</a:t>
            </a:r>
            <a:br>
              <a:rPr lang="en-US" noProof="0"/>
            </a:br>
            <a:r>
              <a:rPr lang="en-US" noProof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en-US" noProof="0" smtClean="0"/>
              <a:pPr/>
              <a:t>1/8/2020</a:t>
            </a:fld>
            <a:endParaRPr lang="en-US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F93B544-4DE4-492B-920E-D9FF0CA0F0B3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>
            <a:extLst>
              <a:ext uri="{FF2B5EF4-FFF2-40B4-BE49-F238E27FC236}">
                <a16:creationId xmlns:a16="http://schemas.microsoft.com/office/drawing/2014/main" id="{334FB820-4642-44FA-B8C3-28A41F1D79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08000"/>
            <a:ext cx="4896000" cy="10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071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0" r:id="rId7"/>
    <p:sldLayoutId id="2147483670" r:id="rId8"/>
    <p:sldLayoutId id="2147483657" r:id="rId9"/>
    <p:sldLayoutId id="2147483656" r:id="rId10"/>
    <p:sldLayoutId id="2147483669" r:id="rId11"/>
    <p:sldLayoutId id="2147483658" r:id="rId12"/>
    <p:sldLayoutId id="2147483659" r:id="rId13"/>
    <p:sldLayoutId id="214748365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52" r:id="rId20"/>
    <p:sldLayoutId id="2147483653" r:id="rId21"/>
    <p:sldLayoutId id="2147483671" r:id="rId22"/>
    <p:sldLayoutId id="2147483654" r:id="rId23"/>
    <p:sldLayoutId id="2147483655" r:id="rId24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D2B7E75-14F8-422C-8CAD-4F83058FE1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1" r:id="rId8"/>
    <p:sldLayoutId id="2147483702" r:id="rId9"/>
    <p:sldLayoutId id="2147483704" r:id="rId10"/>
    <p:sldLayoutId id="2147483705" r:id="rId11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lt1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lt1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lt1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5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462DA9-B1D8-496F-84E1-270D926F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467404"/>
            <a:ext cx="13521837" cy="692497"/>
          </a:xfrm>
        </p:spPr>
        <p:txBody>
          <a:bodyPr>
            <a:normAutofit fontScale="90000"/>
          </a:bodyPr>
          <a:lstStyle/>
          <a:p>
            <a:r>
              <a:rPr lang="nb-NO" dirty="0"/>
              <a:t>Forslag til gjennomføringsmodell – («lagermodellen»)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6E98E5-D955-42C2-9293-4B0DB8D3D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88" y="3398391"/>
            <a:ext cx="8363681" cy="692497"/>
          </a:xfr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nb-NO" b="1" dirty="0"/>
              <a:t>Anskaffelser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16605ED9-95F4-4BBB-8C06-9F6F5D97806B}"/>
              </a:ext>
            </a:extLst>
          </p:cNvPr>
          <p:cNvSpPr txBox="1">
            <a:spLocks/>
          </p:cNvSpPr>
          <p:nvPr/>
        </p:nvSpPr>
        <p:spPr>
          <a:xfrm>
            <a:off x="9176977" y="3318349"/>
            <a:ext cx="646864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/>
              <a:t>Ulike </a:t>
            </a:r>
            <a:r>
              <a:rPr lang="nb-NO" sz="1400" b="1" dirty="0" err="1"/>
              <a:t>anskaffelsesmessige</a:t>
            </a:r>
            <a:r>
              <a:rPr lang="nb-NO" sz="1400" b="1" dirty="0"/>
              <a:t> gjennomføringsmodeller:</a:t>
            </a:r>
          </a:p>
          <a:p>
            <a:r>
              <a:rPr lang="nb-NO" sz="1400" b="1" dirty="0" err="1"/>
              <a:t>f.eks</a:t>
            </a:r>
            <a:r>
              <a:rPr lang="nb-NO" sz="1400" b="1" dirty="0"/>
              <a:t> Konkurranse med forhandling, DPS, Anbudskonkurranse</a:t>
            </a:r>
          </a:p>
        </p:txBody>
      </p:sp>
      <p:sp>
        <p:nvSpPr>
          <p:cNvPr id="6" name="Likebent trekant 5">
            <a:extLst>
              <a:ext uri="{FF2B5EF4-FFF2-40B4-BE49-F238E27FC236}">
                <a16:creationId xmlns:a16="http://schemas.microsoft.com/office/drawing/2014/main" id="{A7DDC873-D0F3-43AA-ABEA-758C84600EEB}"/>
              </a:ext>
            </a:extLst>
          </p:cNvPr>
          <p:cNvSpPr/>
          <p:nvPr/>
        </p:nvSpPr>
        <p:spPr>
          <a:xfrm rot="10800000">
            <a:off x="704669" y="2169688"/>
            <a:ext cx="715108" cy="281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Likebent trekant 6">
            <a:extLst>
              <a:ext uri="{FF2B5EF4-FFF2-40B4-BE49-F238E27FC236}">
                <a16:creationId xmlns:a16="http://schemas.microsoft.com/office/drawing/2014/main" id="{48AB2A19-336B-4768-BD23-FFB4B9907999}"/>
              </a:ext>
            </a:extLst>
          </p:cNvPr>
          <p:cNvSpPr/>
          <p:nvPr/>
        </p:nvSpPr>
        <p:spPr>
          <a:xfrm rot="10800000">
            <a:off x="1572176" y="2169688"/>
            <a:ext cx="715108" cy="281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Likebent trekant 7">
            <a:extLst>
              <a:ext uri="{FF2B5EF4-FFF2-40B4-BE49-F238E27FC236}">
                <a16:creationId xmlns:a16="http://schemas.microsoft.com/office/drawing/2014/main" id="{FCF0990D-A11C-475E-9080-08AA76CBB245}"/>
              </a:ext>
            </a:extLst>
          </p:cNvPr>
          <p:cNvSpPr/>
          <p:nvPr/>
        </p:nvSpPr>
        <p:spPr>
          <a:xfrm rot="10800000">
            <a:off x="2568638" y="2169688"/>
            <a:ext cx="715108" cy="281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Likebent trekant 8">
            <a:extLst>
              <a:ext uri="{FF2B5EF4-FFF2-40B4-BE49-F238E27FC236}">
                <a16:creationId xmlns:a16="http://schemas.microsoft.com/office/drawing/2014/main" id="{EE1C9A4A-489E-434E-8482-C35715DE3D90}"/>
              </a:ext>
            </a:extLst>
          </p:cNvPr>
          <p:cNvSpPr/>
          <p:nvPr/>
        </p:nvSpPr>
        <p:spPr>
          <a:xfrm rot="10800000">
            <a:off x="3459592" y="2169688"/>
            <a:ext cx="715108" cy="281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Likebent trekant 9">
            <a:extLst>
              <a:ext uri="{FF2B5EF4-FFF2-40B4-BE49-F238E27FC236}">
                <a16:creationId xmlns:a16="http://schemas.microsoft.com/office/drawing/2014/main" id="{742D5AF5-2CE6-469C-9950-7C484E4AF240}"/>
              </a:ext>
            </a:extLst>
          </p:cNvPr>
          <p:cNvSpPr/>
          <p:nvPr/>
        </p:nvSpPr>
        <p:spPr>
          <a:xfrm rot="10800000">
            <a:off x="4441767" y="2169688"/>
            <a:ext cx="715108" cy="281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Likebent trekant 10">
            <a:extLst>
              <a:ext uri="{FF2B5EF4-FFF2-40B4-BE49-F238E27FC236}">
                <a16:creationId xmlns:a16="http://schemas.microsoft.com/office/drawing/2014/main" id="{48C13351-B1A2-442B-A6CB-B65C15F97AF9}"/>
              </a:ext>
            </a:extLst>
          </p:cNvPr>
          <p:cNvSpPr/>
          <p:nvPr/>
        </p:nvSpPr>
        <p:spPr>
          <a:xfrm rot="10800000">
            <a:off x="5342615" y="2169688"/>
            <a:ext cx="715108" cy="281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Likebent trekant 11">
            <a:extLst>
              <a:ext uri="{FF2B5EF4-FFF2-40B4-BE49-F238E27FC236}">
                <a16:creationId xmlns:a16="http://schemas.microsoft.com/office/drawing/2014/main" id="{A5E03432-570F-4F3C-A6C3-0E2B54888048}"/>
              </a:ext>
            </a:extLst>
          </p:cNvPr>
          <p:cNvSpPr/>
          <p:nvPr/>
        </p:nvSpPr>
        <p:spPr>
          <a:xfrm rot="10800000">
            <a:off x="6329183" y="2169688"/>
            <a:ext cx="715108" cy="281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Likebent trekant 12">
            <a:extLst>
              <a:ext uri="{FF2B5EF4-FFF2-40B4-BE49-F238E27FC236}">
                <a16:creationId xmlns:a16="http://schemas.microsoft.com/office/drawing/2014/main" id="{3793D81E-6029-43E3-8D39-61610CB285EF}"/>
              </a:ext>
            </a:extLst>
          </p:cNvPr>
          <p:cNvSpPr/>
          <p:nvPr/>
        </p:nvSpPr>
        <p:spPr>
          <a:xfrm rot="10800000">
            <a:off x="7311358" y="2169688"/>
            <a:ext cx="715108" cy="281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Likebent trekant 13">
            <a:extLst>
              <a:ext uri="{FF2B5EF4-FFF2-40B4-BE49-F238E27FC236}">
                <a16:creationId xmlns:a16="http://schemas.microsoft.com/office/drawing/2014/main" id="{1616711E-70E1-4231-ABAF-599CFDDCE41D}"/>
              </a:ext>
            </a:extLst>
          </p:cNvPr>
          <p:cNvSpPr/>
          <p:nvPr/>
        </p:nvSpPr>
        <p:spPr>
          <a:xfrm rot="10800000">
            <a:off x="8293533" y="2169688"/>
            <a:ext cx="715108" cy="2813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5BACE66F-E4FF-47EB-807B-8AC49699191A}"/>
              </a:ext>
            </a:extLst>
          </p:cNvPr>
          <p:cNvGrpSpPr/>
          <p:nvPr/>
        </p:nvGrpSpPr>
        <p:grpSpPr>
          <a:xfrm>
            <a:off x="1018443" y="2750898"/>
            <a:ext cx="7513024" cy="433753"/>
            <a:chOff x="1255838" y="2976881"/>
            <a:chExt cx="7513024" cy="433753"/>
          </a:xfrm>
        </p:grpSpPr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1B3165E5-CE7D-4A5E-A47B-7053D749933A}"/>
                </a:ext>
              </a:extLst>
            </p:cNvPr>
            <p:cNvSpPr/>
            <p:nvPr/>
          </p:nvSpPr>
          <p:spPr>
            <a:xfrm>
              <a:off x="1255838" y="2976881"/>
              <a:ext cx="1865064" cy="433753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dirty="0" err="1">
                  <a:solidFill>
                    <a:schemeClr val="tx1"/>
                  </a:solidFill>
                </a:rPr>
                <a:t>Kravspek</a:t>
              </a:r>
              <a:r>
                <a:rPr lang="nb-NO" sz="1200" dirty="0">
                  <a:solidFill>
                    <a:schemeClr val="tx1"/>
                  </a:solidFill>
                </a:rPr>
                <a:t>/Matematikk</a:t>
              </a:r>
            </a:p>
          </p:txBody>
        </p:sp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835C10D7-4445-4077-85BA-4A6A17227477}"/>
                </a:ext>
              </a:extLst>
            </p:cNvPr>
            <p:cNvSpPr/>
            <p:nvPr/>
          </p:nvSpPr>
          <p:spPr>
            <a:xfrm>
              <a:off x="3128966" y="2976881"/>
              <a:ext cx="1865064" cy="433753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dirty="0" err="1">
                  <a:solidFill>
                    <a:schemeClr val="tx1"/>
                  </a:solidFill>
                </a:rPr>
                <a:t>Kravspek</a:t>
              </a:r>
              <a:r>
                <a:rPr lang="nb-NO" sz="1200" dirty="0">
                  <a:solidFill>
                    <a:schemeClr val="tx1"/>
                  </a:solidFill>
                </a:rPr>
                <a:t>/Dysleksi</a:t>
              </a:r>
            </a:p>
          </p:txBody>
        </p:sp>
        <p:sp>
          <p:nvSpPr>
            <p:cNvPr id="19" name="Rektangel: avrundede hjørner 18">
              <a:extLst>
                <a:ext uri="{FF2B5EF4-FFF2-40B4-BE49-F238E27FC236}">
                  <a16:creationId xmlns:a16="http://schemas.microsoft.com/office/drawing/2014/main" id="{EFC9A1EC-7388-4E0E-A723-B278DCFB3F31}"/>
                </a:ext>
              </a:extLst>
            </p:cNvPr>
            <p:cNvSpPr/>
            <p:nvPr/>
          </p:nvSpPr>
          <p:spPr>
            <a:xfrm>
              <a:off x="5016382" y="2976881"/>
              <a:ext cx="1865064" cy="433753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dirty="0" err="1">
                  <a:solidFill>
                    <a:schemeClr val="tx1"/>
                  </a:solidFill>
                </a:rPr>
                <a:t>Kravspek</a:t>
              </a:r>
              <a:r>
                <a:rPr lang="nb-NO" sz="1200" dirty="0">
                  <a:solidFill>
                    <a:schemeClr val="tx1"/>
                  </a:solidFill>
                </a:rPr>
                <a:t>/Fransk</a:t>
              </a:r>
            </a:p>
          </p:txBody>
        </p:sp>
        <p:sp>
          <p:nvSpPr>
            <p:cNvPr id="20" name="Rektangel: avrundede hjørner 19">
              <a:extLst>
                <a:ext uri="{FF2B5EF4-FFF2-40B4-BE49-F238E27FC236}">
                  <a16:creationId xmlns:a16="http://schemas.microsoft.com/office/drawing/2014/main" id="{68C8FCA1-423C-4BD0-A1CB-FE04FC12D5FB}"/>
                </a:ext>
              </a:extLst>
            </p:cNvPr>
            <p:cNvSpPr/>
            <p:nvPr/>
          </p:nvSpPr>
          <p:spPr>
            <a:xfrm>
              <a:off x="6903798" y="2976881"/>
              <a:ext cx="1865064" cy="433753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dirty="0" err="1">
                  <a:solidFill>
                    <a:schemeClr val="tx1"/>
                  </a:solidFill>
                </a:rPr>
                <a:t>Kravspek</a:t>
              </a:r>
              <a:r>
                <a:rPr lang="nb-NO" sz="1200" dirty="0">
                  <a:solidFill>
                    <a:schemeClr val="tx1"/>
                  </a:solidFill>
                </a:rPr>
                <a:t>/???</a:t>
              </a:r>
            </a:p>
          </p:txBody>
        </p:sp>
      </p:grpSp>
      <p:sp>
        <p:nvSpPr>
          <p:cNvPr id="22" name="Tittel 1">
            <a:extLst>
              <a:ext uri="{FF2B5EF4-FFF2-40B4-BE49-F238E27FC236}">
                <a16:creationId xmlns:a16="http://schemas.microsoft.com/office/drawing/2014/main" id="{D8EF4010-9DA9-4BAD-80D3-A039FD3F74FD}"/>
              </a:ext>
            </a:extLst>
          </p:cNvPr>
          <p:cNvSpPr txBox="1">
            <a:spLocks/>
          </p:cNvSpPr>
          <p:nvPr/>
        </p:nvSpPr>
        <p:spPr>
          <a:xfrm>
            <a:off x="858174" y="1309384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LevA</a:t>
            </a:r>
            <a:endParaRPr lang="nb-NO" sz="1400" b="1" dirty="0"/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72889366-E8C2-43A7-A09B-F45E2C466539}"/>
              </a:ext>
            </a:extLst>
          </p:cNvPr>
          <p:cNvSpPr txBox="1">
            <a:spLocks/>
          </p:cNvSpPr>
          <p:nvPr/>
        </p:nvSpPr>
        <p:spPr>
          <a:xfrm>
            <a:off x="1713959" y="1309384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LevB</a:t>
            </a:r>
            <a:endParaRPr lang="nb-NO" sz="1400" b="1" dirty="0"/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303D3F79-89EF-4482-B11B-E78B945F6E93}"/>
              </a:ext>
            </a:extLst>
          </p:cNvPr>
          <p:cNvSpPr txBox="1">
            <a:spLocks/>
          </p:cNvSpPr>
          <p:nvPr/>
        </p:nvSpPr>
        <p:spPr>
          <a:xfrm>
            <a:off x="2740453" y="1309384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LevC</a:t>
            </a:r>
            <a:endParaRPr lang="nb-NO" sz="1400" b="1" dirty="0"/>
          </a:p>
        </p:txBody>
      </p:sp>
      <p:sp>
        <p:nvSpPr>
          <p:cNvPr id="25" name="Tittel 1">
            <a:extLst>
              <a:ext uri="{FF2B5EF4-FFF2-40B4-BE49-F238E27FC236}">
                <a16:creationId xmlns:a16="http://schemas.microsoft.com/office/drawing/2014/main" id="{B8137549-BB6F-4DF5-8F6D-2CA7F0F14A71}"/>
              </a:ext>
            </a:extLst>
          </p:cNvPr>
          <p:cNvSpPr txBox="1">
            <a:spLocks/>
          </p:cNvSpPr>
          <p:nvPr/>
        </p:nvSpPr>
        <p:spPr>
          <a:xfrm>
            <a:off x="3661822" y="1309384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LevD</a:t>
            </a:r>
            <a:endParaRPr lang="nb-NO" sz="1400" b="1" dirty="0"/>
          </a:p>
        </p:txBody>
      </p:sp>
      <p:sp>
        <p:nvSpPr>
          <p:cNvPr id="26" name="Tittel 1">
            <a:extLst>
              <a:ext uri="{FF2B5EF4-FFF2-40B4-BE49-F238E27FC236}">
                <a16:creationId xmlns:a16="http://schemas.microsoft.com/office/drawing/2014/main" id="{C69BBF86-3EDF-47A8-B006-19C3F13AEBA5}"/>
              </a:ext>
            </a:extLst>
          </p:cNvPr>
          <p:cNvSpPr txBox="1">
            <a:spLocks/>
          </p:cNvSpPr>
          <p:nvPr/>
        </p:nvSpPr>
        <p:spPr>
          <a:xfrm>
            <a:off x="4613581" y="1309384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LevE</a:t>
            </a:r>
            <a:endParaRPr lang="nb-NO" sz="1400" b="1" dirty="0"/>
          </a:p>
        </p:txBody>
      </p:sp>
      <p:sp>
        <p:nvSpPr>
          <p:cNvPr id="27" name="Tittel 1">
            <a:extLst>
              <a:ext uri="{FF2B5EF4-FFF2-40B4-BE49-F238E27FC236}">
                <a16:creationId xmlns:a16="http://schemas.microsoft.com/office/drawing/2014/main" id="{E1D1548C-6B45-41D6-8AD2-385208A94F41}"/>
              </a:ext>
            </a:extLst>
          </p:cNvPr>
          <p:cNvSpPr txBox="1">
            <a:spLocks/>
          </p:cNvSpPr>
          <p:nvPr/>
        </p:nvSpPr>
        <p:spPr>
          <a:xfrm>
            <a:off x="5515528" y="1309384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LevF</a:t>
            </a:r>
            <a:endParaRPr lang="nb-NO" sz="1400" b="1" dirty="0"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20F61AB8-87D3-479F-B6EF-4150E739DF96}"/>
              </a:ext>
            </a:extLst>
          </p:cNvPr>
          <p:cNvSpPr txBox="1">
            <a:spLocks/>
          </p:cNvSpPr>
          <p:nvPr/>
        </p:nvSpPr>
        <p:spPr>
          <a:xfrm>
            <a:off x="6465470" y="1309384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LevG</a:t>
            </a:r>
            <a:endParaRPr lang="nb-NO" sz="1400" b="1" dirty="0"/>
          </a:p>
        </p:txBody>
      </p:sp>
      <p:sp>
        <p:nvSpPr>
          <p:cNvPr id="29" name="Tittel 1">
            <a:extLst>
              <a:ext uri="{FF2B5EF4-FFF2-40B4-BE49-F238E27FC236}">
                <a16:creationId xmlns:a16="http://schemas.microsoft.com/office/drawing/2014/main" id="{F233EAB0-5361-4970-9E02-2C2B0BADB568}"/>
              </a:ext>
            </a:extLst>
          </p:cNvPr>
          <p:cNvSpPr txBox="1">
            <a:spLocks/>
          </p:cNvSpPr>
          <p:nvPr/>
        </p:nvSpPr>
        <p:spPr>
          <a:xfrm>
            <a:off x="7455881" y="1318269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LevH</a:t>
            </a:r>
            <a:endParaRPr lang="nb-NO" sz="1400" b="1" dirty="0"/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9FD2384B-BEDA-41BC-88A3-B5348C053358}"/>
              </a:ext>
            </a:extLst>
          </p:cNvPr>
          <p:cNvSpPr txBox="1">
            <a:spLocks/>
          </p:cNvSpPr>
          <p:nvPr/>
        </p:nvSpPr>
        <p:spPr>
          <a:xfrm>
            <a:off x="8482375" y="1329070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LevI</a:t>
            </a:r>
            <a:endParaRPr lang="nb-NO" sz="1400" b="1" dirty="0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990CA417-50C4-4396-BF65-6A3CB43CA451}"/>
              </a:ext>
            </a:extLst>
          </p:cNvPr>
          <p:cNvSpPr txBox="1">
            <a:spLocks/>
          </p:cNvSpPr>
          <p:nvPr/>
        </p:nvSpPr>
        <p:spPr>
          <a:xfrm>
            <a:off x="8835900" y="2344822"/>
            <a:ext cx="2601418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 err="1"/>
              <a:t>Osv</a:t>
            </a:r>
            <a:r>
              <a:rPr lang="nb-NO" sz="1400" b="1" dirty="0"/>
              <a:t>…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D477A48-6E81-4CEB-9099-3E7B3C1CAF0B}"/>
              </a:ext>
            </a:extLst>
          </p:cNvPr>
          <p:cNvSpPr/>
          <p:nvPr/>
        </p:nvSpPr>
        <p:spPr>
          <a:xfrm>
            <a:off x="10937599" y="5361261"/>
            <a:ext cx="4126523" cy="692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Avtaleforvalter</a:t>
            </a:r>
          </a:p>
        </p:txBody>
      </p:sp>
      <p:sp>
        <p:nvSpPr>
          <p:cNvPr id="34" name="Tittel 1">
            <a:extLst>
              <a:ext uri="{FF2B5EF4-FFF2-40B4-BE49-F238E27FC236}">
                <a16:creationId xmlns:a16="http://schemas.microsoft.com/office/drawing/2014/main" id="{FE8C3A10-F214-4797-92D7-D09AC63D08FD}"/>
              </a:ext>
            </a:extLst>
          </p:cNvPr>
          <p:cNvSpPr txBox="1">
            <a:spLocks/>
          </p:cNvSpPr>
          <p:nvPr/>
        </p:nvSpPr>
        <p:spPr>
          <a:xfrm>
            <a:off x="15127698" y="5511304"/>
            <a:ext cx="980521" cy="3924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 dirty="0"/>
              <a:t>Kontrakts-oppfølging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0837B6B-8247-404D-9BE1-F2D18CB614B3}"/>
              </a:ext>
            </a:extLst>
          </p:cNvPr>
          <p:cNvSpPr/>
          <p:nvPr/>
        </p:nvSpPr>
        <p:spPr>
          <a:xfrm>
            <a:off x="15251" y="4418434"/>
            <a:ext cx="9718196" cy="24317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9694C466-75D3-4B4E-81E9-1B3CEE57D24D}"/>
              </a:ext>
            </a:extLst>
          </p:cNvPr>
          <p:cNvSpPr/>
          <p:nvPr/>
        </p:nvSpPr>
        <p:spPr>
          <a:xfrm>
            <a:off x="599261" y="5231026"/>
            <a:ext cx="2026728" cy="35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/>
              <a:t>App - Matematikk 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3E27D46-B5BC-475A-872A-20F940F2A35D}"/>
              </a:ext>
            </a:extLst>
          </p:cNvPr>
          <p:cNvSpPr/>
          <p:nvPr/>
        </p:nvSpPr>
        <p:spPr>
          <a:xfrm>
            <a:off x="1032350" y="5586750"/>
            <a:ext cx="1204376" cy="27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Faste lisenser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050BEE5-3AFC-4FC8-89CE-16ACCE087BE1}"/>
              </a:ext>
            </a:extLst>
          </p:cNvPr>
          <p:cNvSpPr/>
          <p:nvPr/>
        </p:nvSpPr>
        <p:spPr>
          <a:xfrm>
            <a:off x="1032350" y="5886380"/>
            <a:ext cx="1204376" cy="27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Opsjon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77C17B3-4A36-442B-8E0E-9EF8EC32F3FB}"/>
              </a:ext>
            </a:extLst>
          </p:cNvPr>
          <p:cNvSpPr/>
          <p:nvPr/>
        </p:nvSpPr>
        <p:spPr>
          <a:xfrm>
            <a:off x="2678244" y="5231026"/>
            <a:ext cx="2026728" cy="35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/>
              <a:t>App - Dysleksi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8B5BB03C-9280-49A9-B044-D9A5FDD23851}"/>
              </a:ext>
            </a:extLst>
          </p:cNvPr>
          <p:cNvSpPr/>
          <p:nvPr/>
        </p:nvSpPr>
        <p:spPr>
          <a:xfrm>
            <a:off x="3111332" y="5586750"/>
            <a:ext cx="1204376" cy="27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Faste lisenser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2C0C06C-D451-4904-A359-04474BE2C981}"/>
              </a:ext>
            </a:extLst>
          </p:cNvPr>
          <p:cNvSpPr/>
          <p:nvPr/>
        </p:nvSpPr>
        <p:spPr>
          <a:xfrm>
            <a:off x="3111332" y="5886380"/>
            <a:ext cx="1204376" cy="27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Opsjon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AB1F629A-85DD-4A54-B81A-18BB8DABB55C}"/>
              </a:ext>
            </a:extLst>
          </p:cNvPr>
          <p:cNvSpPr/>
          <p:nvPr/>
        </p:nvSpPr>
        <p:spPr>
          <a:xfrm>
            <a:off x="4801051" y="5231026"/>
            <a:ext cx="2026728" cy="35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/>
              <a:t>App - Fransk 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4C8F9C2E-2C22-4C55-9138-9F4D410A7A8E}"/>
              </a:ext>
            </a:extLst>
          </p:cNvPr>
          <p:cNvSpPr/>
          <p:nvPr/>
        </p:nvSpPr>
        <p:spPr>
          <a:xfrm>
            <a:off x="5234139" y="5586750"/>
            <a:ext cx="1204376" cy="27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Faste lisenser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323CF8E-561A-440A-BA62-4E85DA4F04D9}"/>
              </a:ext>
            </a:extLst>
          </p:cNvPr>
          <p:cNvSpPr/>
          <p:nvPr/>
        </p:nvSpPr>
        <p:spPr>
          <a:xfrm>
            <a:off x="5234139" y="5886380"/>
            <a:ext cx="1204376" cy="27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Opsjon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D1FA239-E2EF-47C3-92B8-8F48D8D832F4}"/>
              </a:ext>
            </a:extLst>
          </p:cNvPr>
          <p:cNvSpPr/>
          <p:nvPr/>
        </p:nvSpPr>
        <p:spPr>
          <a:xfrm>
            <a:off x="7009702" y="5231026"/>
            <a:ext cx="2026728" cy="35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/>
              <a:t>App - ??? 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6907FB01-EFB9-428B-8948-066B9FD361A1}"/>
              </a:ext>
            </a:extLst>
          </p:cNvPr>
          <p:cNvSpPr/>
          <p:nvPr/>
        </p:nvSpPr>
        <p:spPr>
          <a:xfrm>
            <a:off x="7442790" y="5586750"/>
            <a:ext cx="1204376" cy="27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Faste lisenser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B0413C4-704E-4A2A-A63A-5799ECA539AD}"/>
              </a:ext>
            </a:extLst>
          </p:cNvPr>
          <p:cNvSpPr/>
          <p:nvPr/>
        </p:nvSpPr>
        <p:spPr>
          <a:xfrm>
            <a:off x="7442790" y="5886380"/>
            <a:ext cx="1204376" cy="27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Opsjon</a:t>
            </a:r>
          </a:p>
        </p:txBody>
      </p:sp>
      <p:sp>
        <p:nvSpPr>
          <p:cNvPr id="50" name="Likebent trekant 49">
            <a:extLst>
              <a:ext uri="{FF2B5EF4-FFF2-40B4-BE49-F238E27FC236}">
                <a16:creationId xmlns:a16="http://schemas.microsoft.com/office/drawing/2014/main" id="{F4080886-36E9-498D-8161-3693A2BC4411}"/>
              </a:ext>
            </a:extLst>
          </p:cNvPr>
          <p:cNvSpPr/>
          <p:nvPr/>
        </p:nvSpPr>
        <p:spPr>
          <a:xfrm rot="10800000">
            <a:off x="1894616" y="4105713"/>
            <a:ext cx="5636420" cy="2810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Tittel 1">
            <a:extLst>
              <a:ext uri="{FF2B5EF4-FFF2-40B4-BE49-F238E27FC236}">
                <a16:creationId xmlns:a16="http://schemas.microsoft.com/office/drawing/2014/main" id="{4B023BDA-2C16-409E-BE1D-12BD6FE29F36}"/>
              </a:ext>
            </a:extLst>
          </p:cNvPr>
          <p:cNvSpPr txBox="1">
            <a:spLocks/>
          </p:cNvSpPr>
          <p:nvPr/>
        </p:nvSpPr>
        <p:spPr>
          <a:xfrm>
            <a:off x="2518931" y="4304628"/>
            <a:ext cx="4147471" cy="7297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/>
              <a:t>Lokal sky/»app store»/Lager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64BF71B-1585-4041-BE93-B9E228DBDAE8}"/>
              </a:ext>
            </a:extLst>
          </p:cNvPr>
          <p:cNvSpPr/>
          <p:nvPr/>
        </p:nvSpPr>
        <p:spPr>
          <a:xfrm>
            <a:off x="441750" y="8145307"/>
            <a:ext cx="1636599" cy="363414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Skole A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2DBCA2AA-C014-4C6B-837E-77A7424ACFEC}"/>
              </a:ext>
            </a:extLst>
          </p:cNvPr>
          <p:cNvSpPr/>
          <p:nvPr/>
        </p:nvSpPr>
        <p:spPr>
          <a:xfrm>
            <a:off x="2340094" y="8145307"/>
            <a:ext cx="1636599" cy="363414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Skole B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F0472065-1BFE-4FCB-B169-D6F8158E7AA9}"/>
              </a:ext>
            </a:extLst>
          </p:cNvPr>
          <p:cNvSpPr/>
          <p:nvPr/>
        </p:nvSpPr>
        <p:spPr>
          <a:xfrm>
            <a:off x="4238438" y="8145307"/>
            <a:ext cx="1636599" cy="363414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Skole C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69B616F4-B5C6-4B30-9E6A-93261AB77BCD}"/>
              </a:ext>
            </a:extLst>
          </p:cNvPr>
          <p:cNvSpPr/>
          <p:nvPr/>
        </p:nvSpPr>
        <p:spPr>
          <a:xfrm>
            <a:off x="6151449" y="8145307"/>
            <a:ext cx="1636599" cy="363414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Skole D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9B2CA281-619E-49C0-944B-6570FB2F9A98}"/>
              </a:ext>
            </a:extLst>
          </p:cNvPr>
          <p:cNvSpPr/>
          <p:nvPr/>
        </p:nvSpPr>
        <p:spPr>
          <a:xfrm>
            <a:off x="8061388" y="8145307"/>
            <a:ext cx="1636599" cy="363414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Skole E</a:t>
            </a:r>
          </a:p>
        </p:txBody>
      </p:sp>
      <p:sp>
        <p:nvSpPr>
          <p:cNvPr id="57" name="Likebent trekant 56">
            <a:extLst>
              <a:ext uri="{FF2B5EF4-FFF2-40B4-BE49-F238E27FC236}">
                <a16:creationId xmlns:a16="http://schemas.microsoft.com/office/drawing/2014/main" id="{B4DA9043-5109-4395-88A4-9B8E24E7DFEC}"/>
              </a:ext>
            </a:extLst>
          </p:cNvPr>
          <p:cNvSpPr/>
          <p:nvPr/>
        </p:nvSpPr>
        <p:spPr>
          <a:xfrm>
            <a:off x="767920" y="7793049"/>
            <a:ext cx="942051" cy="2132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Likebent trekant 57">
            <a:extLst>
              <a:ext uri="{FF2B5EF4-FFF2-40B4-BE49-F238E27FC236}">
                <a16:creationId xmlns:a16="http://schemas.microsoft.com/office/drawing/2014/main" id="{9BA7B388-2EF6-43C4-8845-983E74AA0CAA}"/>
              </a:ext>
            </a:extLst>
          </p:cNvPr>
          <p:cNvSpPr/>
          <p:nvPr/>
        </p:nvSpPr>
        <p:spPr>
          <a:xfrm>
            <a:off x="2722466" y="7793049"/>
            <a:ext cx="942051" cy="2132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Likebent trekant 58">
            <a:extLst>
              <a:ext uri="{FF2B5EF4-FFF2-40B4-BE49-F238E27FC236}">
                <a16:creationId xmlns:a16="http://schemas.microsoft.com/office/drawing/2014/main" id="{0BE3B64D-93A7-4398-9FF5-95F72ABB7922}"/>
              </a:ext>
            </a:extLst>
          </p:cNvPr>
          <p:cNvSpPr/>
          <p:nvPr/>
        </p:nvSpPr>
        <p:spPr>
          <a:xfrm>
            <a:off x="4680498" y="7793049"/>
            <a:ext cx="942051" cy="2132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Likebent trekant 59">
            <a:extLst>
              <a:ext uri="{FF2B5EF4-FFF2-40B4-BE49-F238E27FC236}">
                <a16:creationId xmlns:a16="http://schemas.microsoft.com/office/drawing/2014/main" id="{CA08DE81-4C72-40AC-81DE-093744847E49}"/>
              </a:ext>
            </a:extLst>
          </p:cNvPr>
          <p:cNvSpPr/>
          <p:nvPr/>
        </p:nvSpPr>
        <p:spPr>
          <a:xfrm>
            <a:off x="6498731" y="7793049"/>
            <a:ext cx="942051" cy="2132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Likebent trekant 60">
            <a:extLst>
              <a:ext uri="{FF2B5EF4-FFF2-40B4-BE49-F238E27FC236}">
                <a16:creationId xmlns:a16="http://schemas.microsoft.com/office/drawing/2014/main" id="{F50B70FF-840E-48C8-A376-33160BFFFE72}"/>
              </a:ext>
            </a:extLst>
          </p:cNvPr>
          <p:cNvSpPr/>
          <p:nvPr/>
        </p:nvSpPr>
        <p:spPr>
          <a:xfrm>
            <a:off x="8316964" y="7793049"/>
            <a:ext cx="942051" cy="2132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3" name="Rett pilkobling 62">
            <a:extLst>
              <a:ext uri="{FF2B5EF4-FFF2-40B4-BE49-F238E27FC236}">
                <a16:creationId xmlns:a16="http://schemas.microsoft.com/office/drawing/2014/main" id="{A229F230-5C04-43CE-BBE1-5F6AB9E86397}"/>
              </a:ext>
            </a:extLst>
          </p:cNvPr>
          <p:cNvCxnSpPr>
            <a:cxnSpLocks/>
          </p:cNvCxnSpPr>
          <p:nvPr/>
        </p:nvCxnSpPr>
        <p:spPr>
          <a:xfrm flipH="1">
            <a:off x="9768616" y="7438419"/>
            <a:ext cx="318538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>
            <a:extLst>
              <a:ext uri="{FF2B5EF4-FFF2-40B4-BE49-F238E27FC236}">
                <a16:creationId xmlns:a16="http://schemas.microsoft.com/office/drawing/2014/main" id="{2040D4BE-E4F4-4F4A-A032-F1CBD9AF7A19}"/>
              </a:ext>
            </a:extLst>
          </p:cNvPr>
          <p:cNvCxnSpPr>
            <a:cxnSpLocks/>
          </p:cNvCxnSpPr>
          <p:nvPr/>
        </p:nvCxnSpPr>
        <p:spPr>
          <a:xfrm>
            <a:off x="12953999" y="6053758"/>
            <a:ext cx="0" cy="14081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ktangel 69">
            <a:extLst>
              <a:ext uri="{FF2B5EF4-FFF2-40B4-BE49-F238E27FC236}">
                <a16:creationId xmlns:a16="http://schemas.microsoft.com/office/drawing/2014/main" id="{C99659EB-3C23-46FB-BE69-020BABBA4777}"/>
              </a:ext>
            </a:extLst>
          </p:cNvPr>
          <p:cNvSpPr/>
          <p:nvPr/>
        </p:nvSpPr>
        <p:spPr>
          <a:xfrm>
            <a:off x="333703" y="7205916"/>
            <a:ext cx="9256205" cy="511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System for «lagerhåndtering»</a:t>
            </a:r>
          </a:p>
        </p:txBody>
      </p:sp>
      <p:sp>
        <p:nvSpPr>
          <p:cNvPr id="71" name="Likebent trekant 70">
            <a:extLst>
              <a:ext uri="{FF2B5EF4-FFF2-40B4-BE49-F238E27FC236}">
                <a16:creationId xmlns:a16="http://schemas.microsoft.com/office/drawing/2014/main" id="{C427812C-E47F-42DB-AC25-2691525C47BE}"/>
              </a:ext>
            </a:extLst>
          </p:cNvPr>
          <p:cNvSpPr/>
          <p:nvPr/>
        </p:nvSpPr>
        <p:spPr>
          <a:xfrm>
            <a:off x="917642" y="7034512"/>
            <a:ext cx="8278189" cy="1730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787057"/>
      </p:ext>
    </p:extLst>
  </p:cSld>
  <p:clrMapOvr>
    <a:masterClrMapping/>
  </p:clrMapOvr>
</p:sld>
</file>

<file path=ppt/theme/theme1.xml><?xml version="1.0" encoding="utf-8"?>
<a:theme xmlns:a="http://schemas.openxmlformats.org/drawingml/2006/main" name="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sider_DIFI.potx" id="{96AFE0A5-EA4E-4749-AD7D-A342D25B802C}" vid="{B821FB83-698A-41A6-AB89-12A5323A95AF}"/>
    </a:ext>
  </a:extLst>
</a:theme>
</file>

<file path=ppt/theme/theme2.xml><?xml version="1.0" encoding="utf-8"?>
<a:theme xmlns:a="http://schemas.openxmlformats.org/drawingml/2006/main" name="Blå slides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sider_DIFI.potx" id="{96AFE0A5-EA4E-4749-AD7D-A342D25B802C}" vid="{442F60AB-4511-451F-8ED4-0E06CD8CC7C2}"/>
    </a:ext>
  </a:extLst>
</a:theme>
</file>

<file path=ppt/theme/theme3.xml><?xml version="1.0" encoding="utf-8"?>
<a:theme xmlns:a="http://schemas.openxmlformats.org/drawingml/2006/main" name="1_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FI_AnimertIntroside_Blue.potx" id="{3ED4750D-546F-4EFB-9415-FE5708AE7CF1}" vid="{469315C0-006A-4CD7-8D0A-A78CDEE5FDC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Difi - Norsk standard mal</Template>
  <TotalTime>11331</TotalTime>
  <Words>92</Words>
  <Application>Microsoft Office PowerPoint</Application>
  <PresentationFormat>Egendefinert</PresentationFormat>
  <Paragraphs>39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DIFI PPTmal</vt:lpstr>
      <vt:lpstr>Blå slides</vt:lpstr>
      <vt:lpstr>1_DIFI PPTmal</vt:lpstr>
      <vt:lpstr>Forslag til gjennomføringsmodell – («lagermodellen»)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Englund, Johan</dc:creator>
  <cp:lastModifiedBy>Englund, Johan</cp:lastModifiedBy>
  <cp:revision>344</cp:revision>
  <cp:lastPrinted>2017-11-20T12:58:44Z</cp:lastPrinted>
  <dcterms:created xsi:type="dcterms:W3CDTF">2017-10-16T12:40:50Z</dcterms:created>
  <dcterms:modified xsi:type="dcterms:W3CDTF">2020-01-08T13:28:37Z</dcterms:modified>
</cp:coreProperties>
</file>