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 id="2147483760" r:id="rId6"/>
  </p:sldMasterIdLst>
  <p:notesMasterIdLst>
    <p:notesMasterId r:id="rId21"/>
  </p:notesMasterIdLst>
  <p:handoutMasterIdLst>
    <p:handoutMasterId r:id="rId22"/>
  </p:handoutMasterIdLst>
  <p:sldIdLst>
    <p:sldId id="691" r:id="rId7"/>
    <p:sldId id="784" r:id="rId8"/>
    <p:sldId id="794" r:id="rId9"/>
    <p:sldId id="450" r:id="rId10"/>
    <p:sldId id="405" r:id="rId11"/>
    <p:sldId id="424" r:id="rId12"/>
    <p:sldId id="786" r:id="rId13"/>
    <p:sldId id="789" r:id="rId14"/>
    <p:sldId id="790" r:id="rId15"/>
    <p:sldId id="791" r:id="rId16"/>
    <p:sldId id="787" r:id="rId17"/>
    <p:sldId id="793" r:id="rId18"/>
    <p:sldId id="792" r:id="rId19"/>
    <p:sldId id="788" r:id="rId20"/>
  </p:sldIdLst>
  <p:sldSz cx="24382413" cy="13716000"/>
  <p:notesSz cx="6797675" cy="9926638"/>
  <p:defaultText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B073FF"/>
    <a:srgbClr val="A2A1A1"/>
    <a:srgbClr val="8F8F8F"/>
    <a:srgbClr val="7C17FF"/>
    <a:srgbClr val="A865FF"/>
    <a:srgbClr val="6412CD"/>
    <a:srgbClr val="6413CE"/>
    <a:srgbClr val="5201D0"/>
    <a:srgbClr val="610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2F7098-27A3-4535-AFF9-E929F6B85CCA}" v="4" dt="2020-02-27T11:01:55.81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ys stil 2 – uthevin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83357" autoAdjust="0"/>
  </p:normalViewPr>
  <p:slideViewPr>
    <p:cSldViewPr snapToGrid="0">
      <p:cViewPr varScale="1">
        <p:scale>
          <a:sx n="46" d="100"/>
          <a:sy n="46" d="100"/>
        </p:scale>
        <p:origin x="1236" y="72"/>
      </p:cViewPr>
      <p:guideLst/>
    </p:cSldViewPr>
  </p:slideViewPr>
  <p:notesTextViewPr>
    <p:cViewPr>
      <p:scale>
        <a:sx n="125" d="100"/>
        <a:sy n="125" d="100"/>
      </p:scale>
      <p:origin x="0" y="0"/>
    </p:cViewPr>
  </p:notesTextViewPr>
  <p:sorterViewPr>
    <p:cViewPr>
      <p:scale>
        <a:sx n="20" d="100"/>
        <a:sy n="20" d="100"/>
      </p:scale>
      <p:origin x="0" y="-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876D2415-B447-4CE1-940A-0D4F152697B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C5509424-2C11-4647-9E1E-78D523B20FF6}"/>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030F9D5-159F-4FAE-BE10-C315AA777FAA}" type="datetimeFigureOut">
              <a:rPr lang="nb-NO" smtClean="0"/>
              <a:t>27.02.2020</a:t>
            </a:fld>
            <a:endParaRPr lang="nb-NO"/>
          </a:p>
        </p:txBody>
      </p:sp>
      <p:sp>
        <p:nvSpPr>
          <p:cNvPr id="4" name="Plassholder for bunntekst 3">
            <a:extLst>
              <a:ext uri="{FF2B5EF4-FFF2-40B4-BE49-F238E27FC236}">
                <a16:creationId xmlns:a16="http://schemas.microsoft.com/office/drawing/2014/main" id="{B88D34E4-E581-4F00-8299-966DFEE89B2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E8C7D900-25E1-43B2-A0F1-D856AE23D8B5}"/>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F221E1D-8E52-40EF-AAE4-6E610A6BB925}" type="slidenum">
              <a:rPr lang="nb-NO" smtClean="0"/>
              <a:t>‹#›</a:t>
            </a:fld>
            <a:endParaRPr lang="nb-NO"/>
          </a:p>
        </p:txBody>
      </p:sp>
    </p:spTree>
    <p:extLst>
      <p:ext uri="{BB962C8B-B14F-4D97-AF65-F5344CB8AC3E}">
        <p14:creationId xmlns:p14="http://schemas.microsoft.com/office/powerpoint/2010/main" val="4234888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79221CE-4A1C-4702-AA8D-1A8456EDD8CB}" type="datetimeFigureOut">
              <a:rPr lang="nb-NO" smtClean="0"/>
              <a:t>27.02.2020</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8923E6F-CDBD-4A8F-A0C9-41459C88380F}" type="slidenum">
              <a:rPr lang="nb-NO" smtClean="0"/>
              <a:t>‹#›</a:t>
            </a:fld>
            <a:endParaRPr lang="nb-NO"/>
          </a:p>
        </p:txBody>
      </p:sp>
    </p:spTree>
    <p:extLst>
      <p:ext uri="{BB962C8B-B14F-4D97-AF65-F5344CB8AC3E}">
        <p14:creationId xmlns:p14="http://schemas.microsoft.com/office/powerpoint/2010/main" val="2380635436"/>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58923E6F-CDBD-4A8F-A0C9-41459C88380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78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000" dirty="0"/>
              <a:t>Den største forskjellen er som vi nevnte dialog med dere, hva betyr det?</a:t>
            </a:r>
          </a:p>
          <a:p>
            <a:r>
              <a:rPr lang="nb-NO" sz="1000" dirty="0"/>
              <a:t>Jo dere inviteres inn tidlig i prosessen for å hjelpe den offentlige aktøren med å utarbeide et konkurransegrunnlag som åpner for ulike løsninger i konkurransen- i stedet for å konkurrere på ei løsning ( i en tradisjonell anskaffelse) der ofte pris er avgjørende åpnes det i en IOS for at flere løsninger kan konkurrere, Da blir kvalitet avgjørende, hvordan deres løsning kan bidra å nå målsetting / gevinstrealisering</a:t>
            </a:r>
          </a:p>
          <a:p>
            <a:endParaRPr lang="nb-NO" sz="1000" dirty="0"/>
          </a:p>
          <a:p>
            <a:r>
              <a:rPr lang="nb-NO" sz="1000" dirty="0"/>
              <a:t>Her er det kanskje noen av dere som har deltatt i en eller flere slike prosesser og opplever at det ikke ble slik jeg fremstiller – det kan hende- dette er en stor endring i anskaffelsesprosesser for den offentlige aktøren som kanskje ikke helt har kjekt koden på å skrive ny type konkurransegrunnlag der ytelse og funksjon er nøkkelen. I stedet for å gi dere og tenke at dette fører ingen steder, meld heller tilbake og hjelp det offentlige å bli bedre. Dere har en viktig rolle i å trygge innkjøper på at dette er både trygt og gir bedre resultater. </a:t>
            </a:r>
          </a:p>
          <a:p>
            <a:r>
              <a:rPr lang="nb-NO" sz="1000" dirty="0"/>
              <a:t>Hvorfor ?? – la oss se på et eksempel:</a:t>
            </a:r>
          </a:p>
          <a:p>
            <a:r>
              <a:rPr lang="nb-NO" sz="1000" dirty="0"/>
              <a:t>		</a:t>
            </a:r>
          </a:p>
        </p:txBody>
      </p:sp>
      <p:sp>
        <p:nvSpPr>
          <p:cNvPr id="4" name="Plassholder for lysbildenummer 3"/>
          <p:cNvSpPr>
            <a:spLocks noGrp="1"/>
          </p:cNvSpPr>
          <p:nvPr>
            <p:ph type="sldNum" sz="quarter" idx="10"/>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58923E6F-CDBD-4A8F-A0C9-41459C88380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0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lnSpcReduction="10000"/>
          </a:bodyPr>
          <a:lstStyle/>
          <a:p>
            <a:pPr marL="0" indent="0">
              <a:buFont typeface="Wingdings" panose="05000000000000000000" pitchFamily="2" charset="2"/>
              <a:buNone/>
            </a:pPr>
            <a:r>
              <a:rPr lang="nb-NO" sz="1200" dirty="0"/>
              <a:t>Formålet</a:t>
            </a:r>
            <a:r>
              <a:rPr lang="nb-NO" sz="1200" baseline="0" dirty="0"/>
              <a:t> med leverandørdialog er å presentere utfordringer og behov for markedet. Jo mer leverandørene vet om og skjønner av våre behov og sammenhenger, desto mer kan de tilpasse og tilby løsninger, slik at de dekker behovene på en god måte. Dialog bidrar også til forutsigbarhet for markedet, det gir leverandørene tid til å forberede seg og kanskje utvikle nye løsninger. </a:t>
            </a:r>
          </a:p>
          <a:p>
            <a:pPr marL="0" indent="0">
              <a:buFont typeface="Wingdings" panose="05000000000000000000" pitchFamily="2" charset="2"/>
              <a:buNone/>
            </a:pPr>
            <a:endParaRPr lang="nb-NO" sz="1200" baseline="0" dirty="0"/>
          </a:p>
          <a:p>
            <a:pPr marL="0" indent="0">
              <a:buFont typeface="Wingdings" panose="05000000000000000000" pitchFamily="2" charset="2"/>
              <a:buNone/>
            </a:pPr>
            <a:r>
              <a:rPr lang="nb-NO" sz="1200" baseline="0" dirty="0"/>
              <a:t>Som vi nettopp så i filmen, å unngå at skolene måtte stenges i rehabiliteringsfasen var en utfordring for kommunen, fordi de ikke visste om det fantes løsninger som ikke krevde stenging. Men i stedet for å ta det som et premiss i anskaffelsen, eller begrensning, ble det presentert i dialogen, og senere kom det kom frem at det kunne utvikles løsninger som kunne installeres samtidig som skolen var i drift. </a:t>
            </a:r>
          </a:p>
          <a:p>
            <a:pPr marL="0" indent="0">
              <a:buFont typeface="Wingdings" panose="05000000000000000000" pitchFamily="2" charset="2"/>
              <a:buNone/>
            </a:pPr>
            <a:endParaRPr lang="nb-NO" sz="1200" baseline="0" dirty="0"/>
          </a:p>
          <a:p>
            <a:pPr marL="0" indent="0">
              <a:buFont typeface="Wingdings" panose="05000000000000000000" pitchFamily="2" charset="2"/>
              <a:buNone/>
            </a:pPr>
            <a:r>
              <a:rPr lang="nb-NO" sz="1200" baseline="0" dirty="0"/>
              <a:t>Gjennom dialog er formålet videre å få innspill og idéer til muligheter. Dialogen kan også gi bedre informasjon om hva som påvirker konkurransen, konkurransesituasjonen, markedets respons osv. </a:t>
            </a:r>
          </a:p>
          <a:p>
            <a:pPr marL="0" indent="0">
              <a:buFont typeface="Wingdings" panose="05000000000000000000" pitchFamily="2" charset="2"/>
              <a:buNone/>
            </a:pPr>
            <a:r>
              <a:rPr lang="nb-NO" sz="1200" baseline="0" dirty="0"/>
              <a:t>Det dialogen skal bidra til er å gi nyttige innspill som dere skal ta hensyn til i utformingen av konkurransegrunnlaget. </a:t>
            </a:r>
          </a:p>
          <a:p>
            <a:pPr marL="0" indent="0">
              <a:buFont typeface="Wingdings" panose="05000000000000000000" pitchFamily="2" charset="2"/>
              <a:buNone/>
            </a:pPr>
            <a:endParaRPr lang="nb-NO" sz="1200" baseline="0" dirty="0"/>
          </a:p>
          <a:p>
            <a:pPr marL="0" indent="0">
              <a:buFont typeface="Wingdings" panose="05000000000000000000" pitchFamily="2" charset="2"/>
              <a:buNone/>
            </a:pPr>
            <a:r>
              <a:rPr lang="nb-NO" sz="1200" baseline="0" dirty="0"/>
              <a:t>Klikk! Les sitatet. </a:t>
            </a:r>
          </a:p>
          <a:p>
            <a:pPr marL="0" indent="0">
              <a:buFont typeface="Wingdings" panose="05000000000000000000" pitchFamily="2" charset="2"/>
              <a:buNone/>
            </a:pPr>
            <a:r>
              <a:rPr lang="nb-NO" sz="1200" baseline="0" dirty="0"/>
              <a:t>Det er spesielt det med å skape forståelse og å utjevne motsetninger og informasjon dialogen handler om. </a:t>
            </a:r>
          </a:p>
          <a:p>
            <a:pPr marL="342900" marR="0" lvl="0" indent="-342900" algn="l" defTabSz="1828709" rtl="0" eaLnBrk="1" fontAlgn="auto" latinLnBrk="0" hangingPunct="1">
              <a:lnSpc>
                <a:spcPct val="100000"/>
              </a:lnSpc>
              <a:spcBef>
                <a:spcPts val="0"/>
              </a:spcBef>
              <a:spcAft>
                <a:spcPts val="0"/>
              </a:spcAft>
              <a:buClrTx/>
              <a:buSzTx/>
              <a:buFontTx/>
              <a:buChar char="-"/>
              <a:tabLst/>
              <a:defRPr/>
            </a:pPr>
            <a:endParaRPr lang="nb-NO" dirty="0"/>
          </a:p>
          <a:p>
            <a:pPr marL="342900" marR="0" lvl="0" indent="-342900" algn="l" defTabSz="1828709" rtl="0" eaLnBrk="1" fontAlgn="auto" latinLnBrk="0" hangingPunct="1">
              <a:lnSpc>
                <a:spcPct val="100000"/>
              </a:lnSpc>
              <a:spcBef>
                <a:spcPts val="0"/>
              </a:spcBef>
              <a:spcAft>
                <a:spcPts val="0"/>
              </a:spcAft>
              <a:buClrTx/>
              <a:buSzTx/>
              <a:buFontTx/>
              <a:buChar char="-"/>
              <a:tabLst/>
              <a:defRPr/>
            </a:pPr>
            <a:endParaRPr lang="nb-NO" dirty="0"/>
          </a:p>
        </p:txBody>
      </p:sp>
      <p:sp>
        <p:nvSpPr>
          <p:cNvPr id="4" name="Plassholder for lysbildenummer 3"/>
          <p:cNvSpPr>
            <a:spLocks noGrp="1"/>
          </p:cNvSpPr>
          <p:nvPr>
            <p:ph type="sldNum" sz="quarter" idx="10"/>
          </p:nvPr>
        </p:nvSpPr>
        <p:spPr/>
        <p:txBody>
          <a:bodyPr/>
          <a:lstStyle/>
          <a:p>
            <a:fld id="{96D6AFF5-C550-4119-BF54-84BAA02433A5}" type="slidenum">
              <a:rPr lang="en-US" smtClean="0"/>
              <a:pPr/>
              <a:t>5</a:t>
            </a:fld>
            <a:endParaRPr lang="en-US"/>
          </a:p>
        </p:txBody>
      </p:sp>
    </p:spTree>
    <p:extLst>
      <p:ext uri="{BB962C8B-B14F-4D97-AF65-F5344CB8AC3E}">
        <p14:creationId xmlns:p14="http://schemas.microsoft.com/office/powerpoint/2010/main" val="2792215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1828709" rtl="0" eaLnBrk="1" fontAlgn="auto" latinLnBrk="0" hangingPunct="1">
              <a:lnSpc>
                <a:spcPct val="100000"/>
              </a:lnSpc>
              <a:spcBef>
                <a:spcPts val="0"/>
              </a:spcBef>
              <a:spcAft>
                <a:spcPts val="0"/>
              </a:spcAft>
              <a:buClrTx/>
              <a:buSzTx/>
              <a:buFontTx/>
              <a:buNone/>
              <a:tabLst/>
              <a:defRPr/>
            </a:pPr>
            <a:fld id="{58923E6F-CDBD-4A8F-A0C9-41459C88380F}"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28709"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287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Introslide #1">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794" cy="13716000"/>
          </a:xfrm>
          <a:prstGeom prst="rect">
            <a:avLst/>
          </a:prstGeom>
        </p:spPr>
      </p:pic>
      <p:sp>
        <p:nvSpPr>
          <p:cNvPr id="2" name="Tittel 1"/>
          <p:cNvSpPr>
            <a:spLocks noGrp="1"/>
          </p:cNvSpPr>
          <p:nvPr>
            <p:ph type="ctrTitle"/>
          </p:nvPr>
        </p:nvSpPr>
        <p:spPr>
          <a:xfrm>
            <a:off x="3240511" y="4857751"/>
            <a:ext cx="16202552" cy="2295527"/>
          </a:xfrm>
        </p:spPr>
        <p:txBody>
          <a:bodyPr anchor="b">
            <a:normAutofit/>
          </a:bodyPr>
          <a:lstStyle>
            <a:lvl1pPr algn="l">
              <a:lnSpc>
                <a:spcPct val="100000"/>
              </a:lnSpc>
              <a:defRPr sz="75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3240513" y="8911113"/>
            <a:ext cx="6210978" cy="1853088"/>
          </a:xfrm>
        </p:spPr>
        <p:txBody>
          <a:bodyPr>
            <a:normAutofit/>
          </a:bodyPr>
          <a:lstStyle>
            <a:lvl1pPr marL="0" indent="0" algn="l">
              <a:spcBef>
                <a:spcPts val="750"/>
              </a:spcBef>
              <a:buNone/>
              <a:defRPr sz="3000" i="0">
                <a:solidFill>
                  <a:schemeClr val="lt1"/>
                </a:solidFill>
              </a:defRPr>
            </a:lvl1pPr>
            <a:lvl2pPr marL="914315" indent="0" algn="ctr">
              <a:buNone/>
              <a:defRPr sz="3999"/>
            </a:lvl2pPr>
            <a:lvl3pPr marL="1828628" indent="0" algn="ctr">
              <a:buNone/>
              <a:defRPr sz="3600"/>
            </a:lvl3pPr>
            <a:lvl4pPr marL="2742942" indent="0" algn="ctr">
              <a:buNone/>
              <a:defRPr sz="3200"/>
            </a:lvl4pPr>
            <a:lvl5pPr marL="3657255" indent="0" algn="ctr">
              <a:buNone/>
              <a:defRPr sz="3200"/>
            </a:lvl5pPr>
            <a:lvl6pPr marL="4571570" indent="0" algn="ctr">
              <a:buNone/>
              <a:defRPr sz="3200"/>
            </a:lvl6pPr>
            <a:lvl7pPr marL="5485883" indent="0" algn="ctr">
              <a:buNone/>
              <a:defRPr sz="3200"/>
            </a:lvl7pPr>
            <a:lvl8pPr marL="6400197" indent="0" algn="ctr">
              <a:buNone/>
              <a:defRPr sz="3200"/>
            </a:lvl8pPr>
            <a:lvl9pPr marL="7314512" indent="0" algn="ctr">
              <a:buNone/>
              <a:defRPr sz="3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3240511" y="12893161"/>
            <a:ext cx="1692333" cy="369332"/>
          </a:xfrm>
        </p:spPr>
        <p:txBody>
          <a:bodyPr/>
          <a:lstStyle>
            <a:lvl1pPr>
              <a:defRPr>
                <a:solidFill>
                  <a:schemeClr val="lt1"/>
                </a:solidFill>
              </a:defRPr>
            </a:lvl1pPr>
          </a:lstStyle>
          <a:p>
            <a:fld id="{983651F3-9B16-40C6-B209-3688FC9C95F6}" type="datetimeFigureOut">
              <a:rPr lang="nb-NO" smtClean="0"/>
              <a:pPr/>
              <a:t>27.02.2020</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20909739" y="12893161"/>
            <a:ext cx="617582" cy="369332"/>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2238" y="1512189"/>
            <a:ext cx="4654456" cy="1616487"/>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3240511" y="8506064"/>
            <a:ext cx="378059"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83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 /m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2700426" y="7964905"/>
            <a:ext cx="17552766" cy="4456646"/>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1" y="0"/>
            <a:ext cx="24384843" cy="6858858"/>
          </a:xfrm>
          <a:prstGeom prst="rect">
            <a:avLst/>
          </a:prstGeom>
        </p:spPr>
        <p:txBody>
          <a:bodyPr lIns="0" tIns="2880000" rIns="0" bIns="0" anchor="t" anchorCtr="1"/>
          <a:lstStyle>
            <a:lvl1pPr marL="0" indent="0" algn="ctr">
              <a:buNone/>
              <a:defRPr sz="4500"/>
            </a:lvl1pPr>
          </a:lstStyle>
          <a:p>
            <a:r>
              <a:rPr lang="nb-NO"/>
              <a:t>Klikk ikonet for å legge til et bilde</a:t>
            </a:r>
          </a:p>
        </p:txBody>
      </p:sp>
    </p:spTree>
    <p:extLst>
      <p:ext uri="{BB962C8B-B14F-4D97-AF65-F5344CB8AC3E}">
        <p14:creationId xmlns:p14="http://schemas.microsoft.com/office/powerpoint/2010/main" val="254903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ort bilde med tekst">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1"/>
            <a:ext cx="12195121" cy="13717715"/>
          </a:xfrm>
          <a:prstGeom prst="rect">
            <a:avLst/>
          </a:prstGeom>
        </p:spPr>
        <p:txBody>
          <a:bodyPr lIns="0" tIns="720000" rIns="0" bIns="0" anchor="t" anchorCtr="1"/>
          <a:lstStyle>
            <a:lvl1pPr marL="0" indent="0" algn="ctr">
              <a:buNone/>
              <a:defRPr sz="4500"/>
            </a:lvl1pPr>
          </a:lstStyle>
          <a:p>
            <a:r>
              <a:rPr lang="nb-NO"/>
              <a:t>Klikk ikonet for å legge til et bilde</a:t>
            </a:r>
          </a:p>
        </p:txBody>
      </p:sp>
      <p:sp>
        <p:nvSpPr>
          <p:cNvPr id="4" name="Plassholder for dato 3"/>
          <p:cNvSpPr>
            <a:spLocks noGrp="1"/>
          </p:cNvSpPr>
          <p:nvPr>
            <p:ph type="dt" sz="half" idx="10"/>
          </p:nvPr>
        </p:nvSpPr>
        <p:spPr/>
        <p:txBody>
          <a:bodyPr/>
          <a:lstStyle/>
          <a:p>
            <a:fld id="{983651F3-9B16-40C6-B209-3688FC9C95F6}" type="datetimeFigureOut">
              <a:rPr lang="nb-NO" smtClean="0"/>
              <a:t>27.02.2020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13772169" y="2160269"/>
            <a:ext cx="9721531" cy="9451182"/>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985326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 tekstbokser og 2x bilder">
    <p:spTree>
      <p:nvGrpSpPr>
        <p:cNvPr id="1" name=""/>
        <p:cNvGrpSpPr/>
        <p:nvPr/>
      </p:nvGrpSpPr>
      <p:grpSpPr>
        <a:xfrm>
          <a:off x="0" y="0"/>
          <a:ext cx="0" cy="0"/>
          <a:chOff x="0" y="0"/>
          <a:chExt cx="0" cy="0"/>
        </a:xfrm>
      </p:grpSpPr>
      <p:sp>
        <p:nvSpPr>
          <p:cNvPr id="8" name="Plassholder for bilde 6">
            <a:extLst>
              <a:ext uri="{FF2B5EF4-FFF2-40B4-BE49-F238E27FC236}">
                <a16:creationId xmlns:a16="http://schemas.microsoft.com/office/drawing/2014/main" id="{E9DA5CDA-564E-4794-9EF8-3F8E29C06A7E}"/>
              </a:ext>
            </a:extLst>
          </p:cNvPr>
          <p:cNvSpPr>
            <a:spLocks noGrp="1"/>
          </p:cNvSpPr>
          <p:nvPr>
            <p:ph type="pic" sz="quarter" idx="14"/>
          </p:nvPr>
        </p:nvSpPr>
        <p:spPr>
          <a:xfrm>
            <a:off x="0" y="6857142"/>
            <a:ext cx="12195121" cy="6858858"/>
          </a:xfrm>
          <a:prstGeom prst="rect">
            <a:avLst/>
          </a:prstGeom>
        </p:spPr>
        <p:txBody>
          <a:bodyPr lIns="0" tIns="720000" rIns="0" bIns="0" anchor="t" anchorCtr="1"/>
          <a:lstStyle>
            <a:lvl1pPr marL="0" indent="0" algn="ctr">
              <a:buNone/>
              <a:defRPr sz="4500"/>
            </a:lvl1pPr>
          </a:lstStyle>
          <a:p>
            <a:r>
              <a:rPr lang="nb-NO"/>
              <a:t>Klikk ikonet for å legge til et bilde</a:t>
            </a:r>
          </a:p>
        </p:txBody>
      </p:sp>
      <p:sp>
        <p:nvSpPr>
          <p:cNvPr id="4" name="Plassholder for dato 3"/>
          <p:cNvSpPr>
            <a:spLocks noGrp="1"/>
          </p:cNvSpPr>
          <p:nvPr>
            <p:ph type="dt" sz="half" idx="10"/>
          </p:nvPr>
        </p:nvSpPr>
        <p:spPr/>
        <p:txBody>
          <a:bodyPr/>
          <a:lstStyle/>
          <a:p>
            <a:fld id="{983651F3-9B16-40C6-B209-3688FC9C95F6}" type="datetimeFigureOut">
              <a:rPr lang="nb-NO" smtClean="0"/>
              <a:t>27.02.2020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70691A1F-0C65-4936-A3D1-75D553931D9A}"/>
              </a:ext>
            </a:extLst>
          </p:cNvPr>
          <p:cNvSpPr>
            <a:spLocks noGrp="1"/>
          </p:cNvSpPr>
          <p:nvPr>
            <p:ph type="body" sz="quarter" idx="13"/>
          </p:nvPr>
        </p:nvSpPr>
        <p:spPr>
          <a:xfrm>
            <a:off x="1620255" y="2160271"/>
            <a:ext cx="8641361" cy="3780473"/>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bilde 6">
            <a:extLst>
              <a:ext uri="{FF2B5EF4-FFF2-40B4-BE49-F238E27FC236}">
                <a16:creationId xmlns:a16="http://schemas.microsoft.com/office/drawing/2014/main" id="{A6665869-579D-4D0A-8BB5-C514B896A395}"/>
              </a:ext>
            </a:extLst>
          </p:cNvPr>
          <p:cNvSpPr>
            <a:spLocks noGrp="1"/>
          </p:cNvSpPr>
          <p:nvPr>
            <p:ph type="pic" sz="quarter" idx="15"/>
          </p:nvPr>
        </p:nvSpPr>
        <p:spPr>
          <a:xfrm>
            <a:off x="12195121" y="0"/>
            <a:ext cx="12187291" cy="6858858"/>
          </a:xfrm>
          <a:prstGeom prst="rect">
            <a:avLst/>
          </a:prstGeom>
        </p:spPr>
        <p:txBody>
          <a:bodyPr lIns="0" tIns="720000" rIns="0" bIns="0" anchor="t" anchorCtr="1"/>
          <a:lstStyle>
            <a:lvl1pPr marL="0" indent="0" algn="ctr">
              <a:buNone/>
              <a:defRPr sz="4500"/>
            </a:lvl1pPr>
          </a:lstStyle>
          <a:p>
            <a:r>
              <a:rPr lang="nb-NO"/>
              <a:t>Klikk ikonet for å legge til et bilde</a:t>
            </a:r>
          </a:p>
        </p:txBody>
      </p:sp>
      <p:sp>
        <p:nvSpPr>
          <p:cNvPr id="10" name="Plassholder for tekst 6">
            <a:extLst>
              <a:ext uri="{FF2B5EF4-FFF2-40B4-BE49-F238E27FC236}">
                <a16:creationId xmlns:a16="http://schemas.microsoft.com/office/drawing/2014/main" id="{DBF69321-80D9-4A39-90B0-968EC64466CA}"/>
              </a:ext>
            </a:extLst>
          </p:cNvPr>
          <p:cNvSpPr>
            <a:spLocks noGrp="1"/>
          </p:cNvSpPr>
          <p:nvPr>
            <p:ph type="body" sz="quarter" idx="16"/>
          </p:nvPr>
        </p:nvSpPr>
        <p:spPr>
          <a:xfrm>
            <a:off x="13772169" y="7754954"/>
            <a:ext cx="8641361" cy="3780473"/>
          </a:xfrm>
          <a:prstGeom prst="rect">
            <a:avLst/>
          </a:prstGeom>
        </p:spPr>
        <p:txBody>
          <a:bodyPr lIns="0" tIns="0" rIns="0" bIns="0"/>
          <a:lstStyle>
            <a:lvl5pPr>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147754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atasid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9435C06D-6B4A-4F64-97D2-2A45F4B3B7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955301" y="12313540"/>
            <a:ext cx="1819718" cy="713234"/>
          </a:xfrm>
          <a:prstGeom prst="rect">
            <a:avLst/>
          </a:prstGeom>
        </p:spPr>
      </p:pic>
      <p:sp>
        <p:nvSpPr>
          <p:cNvPr id="12" name="Plassholder for dato 11">
            <a:extLst>
              <a:ext uri="{FF2B5EF4-FFF2-40B4-BE49-F238E27FC236}">
                <a16:creationId xmlns:a16="http://schemas.microsoft.com/office/drawing/2014/main" id="{79E28BA1-4BA5-4AEB-A7CE-8449E4703054}"/>
              </a:ext>
            </a:extLst>
          </p:cNvPr>
          <p:cNvSpPr>
            <a:spLocks noGrp="1"/>
          </p:cNvSpPr>
          <p:nvPr>
            <p:ph type="dt" sz="half" idx="11"/>
          </p:nvPr>
        </p:nvSpPr>
        <p:spPr/>
        <p:txBody>
          <a:bodyPr/>
          <a:lstStyle/>
          <a:p>
            <a:fld id="{983651F3-9B16-40C6-B209-3688FC9C95F6}" type="datetimeFigureOut">
              <a:rPr lang="nb-NO" smtClean="0"/>
              <a:pPr/>
              <a:t>27.02.2020</a:t>
            </a:fld>
            <a:endParaRPr lang="nb-NO"/>
          </a:p>
        </p:txBody>
      </p:sp>
      <p:sp>
        <p:nvSpPr>
          <p:cNvPr id="13" name="Plassholder for bunntekst 12">
            <a:extLst>
              <a:ext uri="{FF2B5EF4-FFF2-40B4-BE49-F238E27FC236}">
                <a16:creationId xmlns:a16="http://schemas.microsoft.com/office/drawing/2014/main" id="{C6E57979-1462-449A-895B-130922138370}"/>
              </a:ext>
            </a:extLst>
          </p:cNvPr>
          <p:cNvSpPr>
            <a:spLocks noGrp="1"/>
          </p:cNvSpPr>
          <p:nvPr>
            <p:ph type="ftr" sz="quarter" idx="12"/>
          </p:nvPr>
        </p:nvSpPr>
        <p:spPr/>
        <p:txBody>
          <a:bodyPr/>
          <a:lstStyle/>
          <a:p>
            <a:endParaRPr lang="nb-NO" dirty="0"/>
          </a:p>
        </p:txBody>
      </p:sp>
      <p:sp>
        <p:nvSpPr>
          <p:cNvPr id="14" name="Plassholder for lysbildenummer 13">
            <a:extLst>
              <a:ext uri="{FF2B5EF4-FFF2-40B4-BE49-F238E27FC236}">
                <a16:creationId xmlns:a16="http://schemas.microsoft.com/office/drawing/2014/main" id="{9997B939-209C-4074-9AD5-3A86278954AE}"/>
              </a:ext>
            </a:extLst>
          </p:cNvPr>
          <p:cNvSpPr>
            <a:spLocks noGrp="1"/>
          </p:cNvSpPr>
          <p:nvPr>
            <p:ph type="sldNum" sz="quarter" idx="13"/>
          </p:nvPr>
        </p:nvSpPr>
        <p:spPr>
          <a:xfrm>
            <a:off x="22157437" y="12893161"/>
            <a:ext cx="617582" cy="369332"/>
          </a:xfrm>
        </p:spPr>
        <p:txBody>
          <a:bodyPr/>
          <a:lstStyle/>
          <a:p>
            <a:fld id="{5751DFAA-887F-4071-8EAD-E8CA316FCF06}" type="slidenum">
              <a:rPr lang="nb-NO" smtClean="0"/>
              <a:pPr/>
              <a:t>‹#›</a:t>
            </a:fld>
            <a:endParaRPr lang="nb-NO"/>
          </a:p>
        </p:txBody>
      </p:sp>
      <p:sp>
        <p:nvSpPr>
          <p:cNvPr id="15" name="Plassholder for innhold 14">
            <a:extLst>
              <a:ext uri="{FF2B5EF4-FFF2-40B4-BE49-F238E27FC236}">
                <a16:creationId xmlns:a16="http://schemas.microsoft.com/office/drawing/2014/main" id="{BA50970E-2AEF-4397-90BC-068B1C7C1E60}"/>
              </a:ext>
            </a:extLst>
          </p:cNvPr>
          <p:cNvSpPr>
            <a:spLocks noGrp="1"/>
          </p:cNvSpPr>
          <p:nvPr>
            <p:ph idx="14"/>
          </p:nvPr>
        </p:nvSpPr>
        <p:spPr>
          <a:xfrm>
            <a:off x="1350214" y="1350167"/>
            <a:ext cx="22143488" cy="10531317"/>
          </a:xfr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1546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ksjonskille #1">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794" cy="13716000"/>
          </a:xfrm>
          <a:prstGeom prst="rect">
            <a:avLst/>
          </a:prstGeom>
        </p:spPr>
      </p:pic>
    </p:spTree>
    <p:extLst>
      <p:ext uri="{BB962C8B-B14F-4D97-AF65-F5344CB8AC3E}">
        <p14:creationId xmlns:p14="http://schemas.microsoft.com/office/powerpoint/2010/main" val="364525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ksjonskille #2">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794" cy="13716000"/>
          </a:xfrm>
          <a:prstGeom prst="rect">
            <a:avLst/>
          </a:prstGeom>
        </p:spPr>
      </p:pic>
    </p:spTree>
    <p:extLst>
      <p:ext uri="{BB962C8B-B14F-4D97-AF65-F5344CB8AC3E}">
        <p14:creationId xmlns:p14="http://schemas.microsoft.com/office/powerpoint/2010/main" val="497018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ksjonskille #3">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794" cy="13716000"/>
          </a:xfrm>
          <a:prstGeom prst="rect">
            <a:avLst/>
          </a:prstGeom>
        </p:spPr>
      </p:pic>
    </p:spTree>
    <p:extLst>
      <p:ext uri="{BB962C8B-B14F-4D97-AF65-F5344CB8AC3E}">
        <p14:creationId xmlns:p14="http://schemas.microsoft.com/office/powerpoint/2010/main" val="2473524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ksjonskille #4">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794" cy="13716000"/>
          </a:xfrm>
          <a:prstGeom prst="rect">
            <a:avLst/>
          </a:prstGeom>
        </p:spPr>
      </p:pic>
    </p:spTree>
    <p:extLst>
      <p:ext uri="{BB962C8B-B14F-4D97-AF65-F5344CB8AC3E}">
        <p14:creationId xmlns:p14="http://schemas.microsoft.com/office/powerpoint/2010/main" val="1518261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ksjonskille #5">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794" cy="13716000"/>
          </a:xfrm>
          <a:prstGeom prst="rect">
            <a:avLst/>
          </a:prstGeom>
        </p:spPr>
      </p:pic>
    </p:spTree>
    <p:extLst>
      <p:ext uri="{BB962C8B-B14F-4D97-AF65-F5344CB8AC3E}">
        <p14:creationId xmlns:p14="http://schemas.microsoft.com/office/powerpoint/2010/main" val="2314265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ksjonskille #6">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570A73B1-F5E2-4FEC-872E-F9DF530E6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920"/>
            <a:ext cx="24384794" cy="13668161"/>
          </a:xfrm>
          <a:prstGeom prst="rect">
            <a:avLst/>
          </a:prstGeom>
        </p:spPr>
      </p:pic>
    </p:spTree>
    <p:extLst>
      <p:ext uri="{BB962C8B-B14F-4D97-AF65-F5344CB8AC3E}">
        <p14:creationId xmlns:p14="http://schemas.microsoft.com/office/powerpoint/2010/main" val="163100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Introslide #2">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794" cy="13716000"/>
          </a:xfrm>
          <a:prstGeom prst="rect">
            <a:avLst/>
          </a:prstGeom>
        </p:spPr>
      </p:pic>
      <p:sp>
        <p:nvSpPr>
          <p:cNvPr id="2" name="Tittel 1"/>
          <p:cNvSpPr>
            <a:spLocks noGrp="1"/>
          </p:cNvSpPr>
          <p:nvPr>
            <p:ph type="ctrTitle"/>
          </p:nvPr>
        </p:nvSpPr>
        <p:spPr>
          <a:xfrm>
            <a:off x="3240511" y="4857751"/>
            <a:ext cx="16202552" cy="2295527"/>
          </a:xfrm>
        </p:spPr>
        <p:txBody>
          <a:bodyPr anchor="b">
            <a:normAutofit/>
          </a:bodyPr>
          <a:lstStyle>
            <a:lvl1pPr algn="l">
              <a:lnSpc>
                <a:spcPct val="100000"/>
              </a:lnSpc>
              <a:defRPr sz="75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3240513" y="8911113"/>
            <a:ext cx="6210978" cy="1853088"/>
          </a:xfrm>
        </p:spPr>
        <p:txBody>
          <a:bodyPr>
            <a:normAutofit/>
          </a:bodyPr>
          <a:lstStyle>
            <a:lvl1pPr marL="0" indent="0" algn="l">
              <a:spcBef>
                <a:spcPts val="750"/>
              </a:spcBef>
              <a:buNone/>
              <a:defRPr sz="3000" i="0">
                <a:solidFill>
                  <a:schemeClr val="lt1"/>
                </a:solidFill>
              </a:defRPr>
            </a:lvl1pPr>
            <a:lvl2pPr marL="914315" indent="0" algn="ctr">
              <a:buNone/>
              <a:defRPr sz="3999"/>
            </a:lvl2pPr>
            <a:lvl3pPr marL="1828628" indent="0" algn="ctr">
              <a:buNone/>
              <a:defRPr sz="3600"/>
            </a:lvl3pPr>
            <a:lvl4pPr marL="2742942" indent="0" algn="ctr">
              <a:buNone/>
              <a:defRPr sz="3200"/>
            </a:lvl4pPr>
            <a:lvl5pPr marL="3657255" indent="0" algn="ctr">
              <a:buNone/>
              <a:defRPr sz="3200"/>
            </a:lvl5pPr>
            <a:lvl6pPr marL="4571570" indent="0" algn="ctr">
              <a:buNone/>
              <a:defRPr sz="3200"/>
            </a:lvl6pPr>
            <a:lvl7pPr marL="5485883" indent="0" algn="ctr">
              <a:buNone/>
              <a:defRPr sz="3200"/>
            </a:lvl7pPr>
            <a:lvl8pPr marL="6400197" indent="0" algn="ctr">
              <a:buNone/>
              <a:defRPr sz="3200"/>
            </a:lvl8pPr>
            <a:lvl9pPr marL="7314512" indent="0" algn="ctr">
              <a:buNone/>
              <a:defRPr sz="3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3240511" y="12893161"/>
            <a:ext cx="1692333" cy="369332"/>
          </a:xfrm>
        </p:spPr>
        <p:txBody>
          <a:bodyPr/>
          <a:lstStyle>
            <a:lvl1pPr>
              <a:defRPr>
                <a:solidFill>
                  <a:schemeClr val="lt1"/>
                </a:solidFill>
              </a:defRPr>
            </a:lvl1pPr>
          </a:lstStyle>
          <a:p>
            <a:fld id="{983651F3-9B16-40C6-B209-3688FC9C95F6}" type="datetimeFigureOut">
              <a:rPr lang="nb-NO" smtClean="0"/>
              <a:pPr/>
              <a:t>27.02.2020</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20909739" y="12893161"/>
            <a:ext cx="617582" cy="369332"/>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2238" y="1512189"/>
            <a:ext cx="4654456" cy="1616487"/>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3240511" y="8506064"/>
            <a:ext cx="378059"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05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2700426" y="2160270"/>
            <a:ext cx="9721531" cy="945118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13053488" y="2160270"/>
            <a:ext cx="9721531" cy="945118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983651F3-9B16-40C6-B209-3688FC9C95F6}" type="datetimeFigureOut">
              <a:rPr lang="nb-NO" smtClean="0"/>
              <a:t>27.02.2020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828670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2700426" y="2160271"/>
            <a:ext cx="9721531" cy="854081"/>
          </a:xfrm>
        </p:spPr>
        <p:txBody>
          <a:bodyPr anchor="t">
            <a:spAutoFit/>
          </a:bodyPr>
          <a:lstStyle>
            <a:lvl1pPr marL="0" indent="0">
              <a:buNone/>
              <a:defRPr sz="5550" b="1"/>
            </a:lvl1pPr>
            <a:lvl2pPr marL="914315" indent="0">
              <a:buNone/>
              <a:defRPr sz="3999" b="1"/>
            </a:lvl2pPr>
            <a:lvl3pPr marL="1828628" indent="0">
              <a:buNone/>
              <a:defRPr sz="3600" b="1"/>
            </a:lvl3pPr>
            <a:lvl4pPr marL="2742942" indent="0">
              <a:buNone/>
              <a:defRPr sz="3200" b="1"/>
            </a:lvl4pPr>
            <a:lvl5pPr marL="3657255" indent="0">
              <a:buNone/>
              <a:defRPr sz="3200" b="1"/>
            </a:lvl5pPr>
            <a:lvl6pPr marL="4571570" indent="0">
              <a:buNone/>
              <a:defRPr sz="3200" b="1"/>
            </a:lvl6pPr>
            <a:lvl7pPr marL="5485883" indent="0">
              <a:buNone/>
              <a:defRPr sz="3200" b="1"/>
            </a:lvl7pPr>
            <a:lvl8pPr marL="6400197" indent="0">
              <a:buNone/>
              <a:defRPr sz="3200" b="1"/>
            </a:lvl8pPr>
            <a:lvl9pPr marL="7314512" indent="0">
              <a:buNone/>
              <a:defRPr sz="3200" b="1"/>
            </a:lvl9pPr>
          </a:lstStyle>
          <a:p>
            <a:pPr lvl="0"/>
            <a:r>
              <a:rPr lang="nb-NO"/>
              <a:t>Rediger tekststiler i malen</a:t>
            </a:r>
          </a:p>
        </p:txBody>
      </p:sp>
      <p:sp>
        <p:nvSpPr>
          <p:cNvPr id="4" name="Plassholder for innhold 3"/>
          <p:cNvSpPr>
            <a:spLocks noGrp="1"/>
          </p:cNvSpPr>
          <p:nvPr>
            <p:ph sz="half" idx="2"/>
          </p:nvPr>
        </p:nvSpPr>
        <p:spPr>
          <a:xfrm>
            <a:off x="2700426" y="3014350"/>
            <a:ext cx="9721531" cy="859710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13053488" y="2160271"/>
            <a:ext cx="9721531" cy="854081"/>
          </a:xfrm>
        </p:spPr>
        <p:txBody>
          <a:bodyPr wrap="square" anchor="t">
            <a:spAutoFit/>
          </a:bodyPr>
          <a:lstStyle>
            <a:lvl1pPr marL="0" indent="0">
              <a:buNone/>
              <a:defRPr sz="5550" b="1"/>
            </a:lvl1pPr>
            <a:lvl2pPr marL="914315" indent="0">
              <a:buNone/>
              <a:defRPr sz="3999" b="1"/>
            </a:lvl2pPr>
            <a:lvl3pPr marL="1828628" indent="0">
              <a:buNone/>
              <a:defRPr sz="3600" b="1"/>
            </a:lvl3pPr>
            <a:lvl4pPr marL="2742942" indent="0">
              <a:buNone/>
              <a:defRPr sz="3200" b="1"/>
            </a:lvl4pPr>
            <a:lvl5pPr marL="3657255" indent="0">
              <a:buNone/>
              <a:defRPr sz="3200" b="1"/>
            </a:lvl5pPr>
            <a:lvl6pPr marL="4571570" indent="0">
              <a:buNone/>
              <a:defRPr sz="3200" b="1"/>
            </a:lvl6pPr>
            <a:lvl7pPr marL="5485883" indent="0">
              <a:buNone/>
              <a:defRPr sz="3200" b="1"/>
            </a:lvl7pPr>
            <a:lvl8pPr marL="6400197" indent="0">
              <a:buNone/>
              <a:defRPr sz="3200" b="1"/>
            </a:lvl8pPr>
            <a:lvl9pPr marL="7314512" indent="0">
              <a:buNone/>
              <a:defRPr sz="3200" b="1"/>
            </a:lvl9pPr>
          </a:lstStyle>
          <a:p>
            <a:pPr lvl="0"/>
            <a:r>
              <a:rPr lang="nb-NO"/>
              <a:t>Rediger tekststiler i malen</a:t>
            </a:r>
          </a:p>
        </p:txBody>
      </p:sp>
      <p:sp>
        <p:nvSpPr>
          <p:cNvPr id="6" name="Plassholder for innhold 5"/>
          <p:cNvSpPr>
            <a:spLocks noGrp="1"/>
          </p:cNvSpPr>
          <p:nvPr>
            <p:ph sz="quarter" idx="4"/>
          </p:nvPr>
        </p:nvSpPr>
        <p:spPr>
          <a:xfrm>
            <a:off x="13053488" y="3014350"/>
            <a:ext cx="9721531" cy="8597102"/>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27.02.2020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EA580FF1-391B-4CD4-9C27-516ACE01A7B6}"/>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160044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Avslutningssid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A5589B9-2A63-49AD-B4AF-B290ABF656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794" cy="13716000"/>
          </a:xfrm>
          <a:prstGeom prst="rect">
            <a:avLst/>
          </a:prstGeom>
        </p:spPr>
      </p:pic>
      <p:pic>
        <p:nvPicPr>
          <p:cNvPr id="8" name="Bilde 7">
            <a:extLst>
              <a:ext uri="{FF2B5EF4-FFF2-40B4-BE49-F238E27FC236}">
                <a16:creationId xmlns:a16="http://schemas.microsoft.com/office/drawing/2014/main" id="{9F6CBEE6-56DC-47C1-98B7-6D4C13A7E2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37398" y="4687787"/>
            <a:ext cx="4128659" cy="4128525"/>
          </a:xfrm>
          <a:prstGeom prst="rect">
            <a:avLst/>
          </a:prstGeom>
        </p:spPr>
      </p:pic>
    </p:spTree>
    <p:extLst>
      <p:ext uri="{BB962C8B-B14F-4D97-AF65-F5344CB8AC3E}">
        <p14:creationId xmlns:p14="http://schemas.microsoft.com/office/powerpoint/2010/main" val="988961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27.02.2020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83178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27.02.2020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91313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1">
    <p:spTree>
      <p:nvGrpSpPr>
        <p:cNvPr id="1" name=""/>
        <p:cNvGrpSpPr/>
        <p:nvPr/>
      </p:nvGrpSpPr>
      <p:grpSpPr>
        <a:xfrm>
          <a:off x="0" y="0"/>
          <a:ext cx="0" cy="0"/>
          <a:chOff x="0" y="0"/>
          <a:chExt cx="0" cy="0"/>
        </a:xfrm>
      </p:grpSpPr>
      <p:sp>
        <p:nvSpPr>
          <p:cNvPr id="2" name="Tittel 1"/>
          <p:cNvSpPr>
            <a:spLocks noGrp="1"/>
          </p:cNvSpPr>
          <p:nvPr>
            <p:ph type="ctrTitle"/>
          </p:nvPr>
        </p:nvSpPr>
        <p:spPr>
          <a:xfrm>
            <a:off x="1008126" y="5940742"/>
            <a:ext cx="11521440" cy="3670958"/>
          </a:xfrm>
        </p:spPr>
        <p:txBody>
          <a:bodyPr anchor="b">
            <a:normAutofit/>
          </a:bodyPr>
          <a:lstStyle>
            <a:lvl1pPr algn="l">
              <a:defRPr sz="8200"/>
            </a:lvl1pPr>
          </a:lstStyle>
          <a:p>
            <a:r>
              <a:rPr lang="nb-NO"/>
              <a:t>Klikk for å redigere tittelstil</a:t>
            </a:r>
            <a:endParaRPr lang="nb-NO" dirty="0"/>
          </a:p>
        </p:txBody>
      </p:sp>
      <p:sp>
        <p:nvSpPr>
          <p:cNvPr id="3" name="Undertittel 2"/>
          <p:cNvSpPr>
            <a:spLocks noGrp="1"/>
          </p:cNvSpPr>
          <p:nvPr>
            <p:ph type="subTitle" idx="1" hasCustomPrompt="1"/>
          </p:nvPr>
        </p:nvSpPr>
        <p:spPr>
          <a:xfrm>
            <a:off x="1008126" y="9973247"/>
            <a:ext cx="11521440" cy="761108"/>
          </a:xfrm>
        </p:spPr>
        <p:txBody>
          <a:bodyPr>
            <a:normAutofit/>
          </a:bodyPr>
          <a:lstStyle>
            <a:lvl1pPr marL="0" indent="0" algn="l">
              <a:buNone/>
              <a:defRPr sz="4000">
                <a:solidFill>
                  <a:schemeClr val="accent4"/>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Navn på foredragsholder</a:t>
            </a:r>
          </a:p>
        </p:txBody>
      </p:sp>
      <p:sp>
        <p:nvSpPr>
          <p:cNvPr id="4" name="Plassholder for dato 3"/>
          <p:cNvSpPr>
            <a:spLocks noGrp="1"/>
          </p:cNvSpPr>
          <p:nvPr>
            <p:ph type="dt" sz="half" idx="10"/>
          </p:nvPr>
        </p:nvSpPr>
        <p:spPr>
          <a:xfrm>
            <a:off x="1008126" y="12343181"/>
            <a:ext cx="4140517" cy="612077"/>
          </a:xfrm>
        </p:spPr>
        <p:txBody>
          <a:bodyPr>
            <a:noAutofit/>
          </a:bodyPr>
          <a:lstStyle>
            <a:lvl1pPr>
              <a:defRPr sz="3000"/>
            </a:lvl1pPr>
          </a:lstStyle>
          <a:p>
            <a:fld id="{75FE6E4D-0C6B-4018-8BB2-2D0404085236}" type="datetime4">
              <a:rPr lang="nb-NO" smtClean="0"/>
              <a:t>27. februar 2020</a:t>
            </a:fld>
            <a:endParaRPr lang="nb-NO"/>
          </a:p>
        </p:txBody>
      </p:sp>
      <p:sp>
        <p:nvSpPr>
          <p:cNvPr id="5" name="Plassholder for bunntekst 4"/>
          <p:cNvSpPr>
            <a:spLocks noGrp="1"/>
          </p:cNvSpPr>
          <p:nvPr>
            <p:ph type="ftr" sz="quarter" idx="11"/>
          </p:nvPr>
        </p:nvSpPr>
        <p:spPr>
          <a:xfrm>
            <a:off x="5592218" y="12343181"/>
            <a:ext cx="14886105" cy="612077"/>
          </a:xfrm>
        </p:spPr>
        <p:txBody>
          <a:bodyPr/>
          <a:lstStyle>
            <a:lvl1pPr>
              <a:defRPr sz="3000"/>
            </a:lvl1pPr>
          </a:lstStyle>
          <a:p>
            <a:endParaRPr lang="nb-NO"/>
          </a:p>
        </p:txBody>
      </p:sp>
      <p:sp>
        <p:nvSpPr>
          <p:cNvPr id="6" name="Plassholder for lysbildenummer 5"/>
          <p:cNvSpPr>
            <a:spLocks noGrp="1"/>
          </p:cNvSpPr>
          <p:nvPr>
            <p:ph type="sldNum" sz="quarter" idx="12"/>
          </p:nvPr>
        </p:nvSpPr>
        <p:spPr>
          <a:xfrm>
            <a:off x="22088539" y="12343181"/>
            <a:ext cx="617582" cy="612077"/>
          </a:xfrm>
        </p:spPr>
        <p:txBody>
          <a:bodyPr>
            <a:normAutofit/>
          </a:bodyPr>
          <a:lstStyle>
            <a:lvl1pPr>
              <a:defRPr sz="3000"/>
            </a:lvl1pPr>
          </a:lstStyle>
          <a:p>
            <a:fld id="{5751DFAA-887F-4071-8EAD-E8CA316FCF06}" type="slidenum">
              <a:rPr lang="nb-NO" smtClean="0"/>
              <a:pPr/>
              <a:t>‹#›</a:t>
            </a:fld>
            <a:endParaRPr lang="nb-NO"/>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2477" y="0"/>
            <a:ext cx="11679936" cy="13716000"/>
          </a:xfrm>
          <a:prstGeom prst="rect">
            <a:avLst/>
          </a:prstGeom>
        </p:spPr>
      </p:pic>
      <p:pic>
        <p:nvPicPr>
          <p:cNvPr id="8" name="Bilde 7">
            <a:extLst>
              <a:ext uri="{FF2B5EF4-FFF2-40B4-BE49-F238E27FC236}">
                <a16:creationId xmlns:a16="http://schemas.microsoft.com/office/drawing/2014/main" id="{9BC823B9-96E2-42A0-A944-17CE6609D5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126" y="1044131"/>
            <a:ext cx="3631710" cy="4220823"/>
          </a:xfrm>
          <a:prstGeom prst="rect">
            <a:avLst/>
          </a:prstGeom>
        </p:spPr>
      </p:pic>
    </p:spTree>
    <p:extLst>
      <p:ext uri="{BB962C8B-B14F-4D97-AF65-F5344CB8AC3E}">
        <p14:creationId xmlns:p14="http://schemas.microsoft.com/office/powerpoint/2010/main" val="3063575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tellysbilde #2">
    <p:spTree>
      <p:nvGrpSpPr>
        <p:cNvPr id="1" name=""/>
        <p:cNvGrpSpPr/>
        <p:nvPr/>
      </p:nvGrpSpPr>
      <p:grpSpPr>
        <a:xfrm>
          <a:off x="0" y="0"/>
          <a:ext cx="0" cy="0"/>
          <a:chOff x="0" y="0"/>
          <a:chExt cx="0" cy="0"/>
        </a:xfrm>
      </p:grpSpPr>
      <p:sp>
        <p:nvSpPr>
          <p:cNvPr id="2" name="Tittel 1"/>
          <p:cNvSpPr>
            <a:spLocks noGrp="1"/>
          </p:cNvSpPr>
          <p:nvPr>
            <p:ph type="ctrTitle"/>
          </p:nvPr>
        </p:nvSpPr>
        <p:spPr>
          <a:xfrm>
            <a:off x="1008126" y="5940742"/>
            <a:ext cx="11521440" cy="3670958"/>
          </a:xfrm>
        </p:spPr>
        <p:txBody>
          <a:bodyPr anchor="b">
            <a:normAutofit/>
          </a:bodyPr>
          <a:lstStyle>
            <a:lvl1pPr algn="l">
              <a:defRPr sz="8200"/>
            </a:lvl1pPr>
          </a:lstStyle>
          <a:p>
            <a:r>
              <a:rPr lang="nb-NO"/>
              <a:t>Klikk for å redigere tittelstil</a:t>
            </a:r>
            <a:endParaRPr lang="nb-NO" dirty="0"/>
          </a:p>
        </p:txBody>
      </p:sp>
      <p:sp>
        <p:nvSpPr>
          <p:cNvPr id="3" name="Undertittel 2"/>
          <p:cNvSpPr>
            <a:spLocks noGrp="1"/>
          </p:cNvSpPr>
          <p:nvPr>
            <p:ph type="subTitle" idx="1" hasCustomPrompt="1"/>
          </p:nvPr>
        </p:nvSpPr>
        <p:spPr>
          <a:xfrm>
            <a:off x="1008126" y="9973247"/>
            <a:ext cx="11521440" cy="761108"/>
          </a:xfrm>
        </p:spPr>
        <p:txBody>
          <a:bodyPr>
            <a:normAutofit/>
          </a:bodyPr>
          <a:lstStyle>
            <a:lvl1pPr marL="0" indent="0" algn="l">
              <a:buNone/>
              <a:defRPr sz="4000">
                <a:solidFill>
                  <a:schemeClr val="accent4"/>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Navn på foredragsholder</a:t>
            </a:r>
          </a:p>
        </p:txBody>
      </p:sp>
      <p:sp>
        <p:nvSpPr>
          <p:cNvPr id="4" name="Plassholder for dato 3"/>
          <p:cNvSpPr>
            <a:spLocks noGrp="1"/>
          </p:cNvSpPr>
          <p:nvPr>
            <p:ph type="dt" sz="half" idx="10"/>
          </p:nvPr>
        </p:nvSpPr>
        <p:spPr>
          <a:xfrm>
            <a:off x="1008126" y="12343181"/>
            <a:ext cx="4140517" cy="612077"/>
          </a:xfrm>
        </p:spPr>
        <p:txBody>
          <a:bodyPr>
            <a:noAutofit/>
          </a:bodyPr>
          <a:lstStyle>
            <a:lvl1pPr>
              <a:defRPr sz="3000"/>
            </a:lvl1pPr>
          </a:lstStyle>
          <a:p>
            <a:fld id="{75FE6E4D-0C6B-4018-8BB2-2D0404085236}" type="datetime4">
              <a:rPr lang="nb-NO" smtClean="0"/>
              <a:t>27. februar 2020</a:t>
            </a:fld>
            <a:endParaRPr lang="nb-NO"/>
          </a:p>
        </p:txBody>
      </p:sp>
      <p:sp>
        <p:nvSpPr>
          <p:cNvPr id="5" name="Plassholder for bunntekst 4"/>
          <p:cNvSpPr>
            <a:spLocks noGrp="1"/>
          </p:cNvSpPr>
          <p:nvPr>
            <p:ph type="ftr" sz="quarter" idx="11"/>
          </p:nvPr>
        </p:nvSpPr>
        <p:spPr>
          <a:xfrm>
            <a:off x="5592218" y="12343181"/>
            <a:ext cx="14886105" cy="612077"/>
          </a:xfrm>
        </p:spPr>
        <p:txBody>
          <a:bodyPr/>
          <a:lstStyle>
            <a:lvl1pPr>
              <a:defRPr sz="3000"/>
            </a:lvl1pPr>
          </a:lstStyle>
          <a:p>
            <a:endParaRPr lang="nb-NO"/>
          </a:p>
        </p:txBody>
      </p:sp>
      <p:sp>
        <p:nvSpPr>
          <p:cNvPr id="6" name="Plassholder for lysbildenummer 5"/>
          <p:cNvSpPr>
            <a:spLocks noGrp="1"/>
          </p:cNvSpPr>
          <p:nvPr>
            <p:ph type="sldNum" sz="quarter" idx="12"/>
          </p:nvPr>
        </p:nvSpPr>
        <p:spPr>
          <a:xfrm>
            <a:off x="22088539" y="12343181"/>
            <a:ext cx="617582" cy="612077"/>
          </a:xfrm>
        </p:spPr>
        <p:txBody>
          <a:bodyPr>
            <a:normAutofit/>
          </a:bodyPr>
          <a:lstStyle>
            <a:lvl1pPr>
              <a:defRPr sz="3000"/>
            </a:lvl1pPr>
          </a:lstStyle>
          <a:p>
            <a:fld id="{5751DFAA-887F-4071-8EAD-E8CA316FCF06}" type="slidenum">
              <a:rPr lang="nb-NO" smtClean="0"/>
              <a:pPr/>
              <a:t>‹#›</a:t>
            </a:fld>
            <a:endParaRPr lang="nb-NO"/>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14667" y="0"/>
            <a:ext cx="11667745" cy="13716000"/>
          </a:xfrm>
          <a:prstGeom prst="rect">
            <a:avLst/>
          </a:prstGeom>
        </p:spPr>
      </p:pic>
      <p:pic>
        <p:nvPicPr>
          <p:cNvPr id="9" name="Bilde 8">
            <a:extLst>
              <a:ext uri="{FF2B5EF4-FFF2-40B4-BE49-F238E27FC236}">
                <a16:creationId xmlns:a16="http://schemas.microsoft.com/office/drawing/2014/main" id="{9D44B683-FA6B-4668-AD95-124D57357A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126" y="1069531"/>
            <a:ext cx="3586287" cy="4168032"/>
          </a:xfrm>
          <a:prstGeom prst="rect">
            <a:avLst/>
          </a:prstGeom>
        </p:spPr>
      </p:pic>
    </p:spTree>
    <p:extLst>
      <p:ext uri="{BB962C8B-B14F-4D97-AF65-F5344CB8AC3E}">
        <p14:creationId xmlns:p14="http://schemas.microsoft.com/office/powerpoint/2010/main" val="567030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tellysbilde #3">
    <p:spTree>
      <p:nvGrpSpPr>
        <p:cNvPr id="1" name=""/>
        <p:cNvGrpSpPr/>
        <p:nvPr/>
      </p:nvGrpSpPr>
      <p:grpSpPr>
        <a:xfrm>
          <a:off x="0" y="0"/>
          <a:ext cx="0" cy="0"/>
          <a:chOff x="0" y="0"/>
          <a:chExt cx="0" cy="0"/>
        </a:xfrm>
      </p:grpSpPr>
      <p:sp>
        <p:nvSpPr>
          <p:cNvPr id="2" name="Tittel 1"/>
          <p:cNvSpPr>
            <a:spLocks noGrp="1"/>
          </p:cNvSpPr>
          <p:nvPr>
            <p:ph type="ctrTitle"/>
          </p:nvPr>
        </p:nvSpPr>
        <p:spPr>
          <a:xfrm>
            <a:off x="1008126" y="5940742"/>
            <a:ext cx="11521440" cy="3670958"/>
          </a:xfrm>
        </p:spPr>
        <p:txBody>
          <a:bodyPr anchor="b">
            <a:normAutofit/>
          </a:bodyPr>
          <a:lstStyle>
            <a:lvl1pPr algn="l">
              <a:defRPr sz="8200"/>
            </a:lvl1pPr>
          </a:lstStyle>
          <a:p>
            <a:r>
              <a:rPr lang="nb-NO"/>
              <a:t>Klikk for å redigere tittelstil</a:t>
            </a:r>
            <a:endParaRPr lang="nb-NO" dirty="0"/>
          </a:p>
        </p:txBody>
      </p:sp>
      <p:sp>
        <p:nvSpPr>
          <p:cNvPr id="3" name="Undertittel 2"/>
          <p:cNvSpPr>
            <a:spLocks noGrp="1"/>
          </p:cNvSpPr>
          <p:nvPr>
            <p:ph type="subTitle" idx="1" hasCustomPrompt="1"/>
          </p:nvPr>
        </p:nvSpPr>
        <p:spPr>
          <a:xfrm>
            <a:off x="1008126" y="9973247"/>
            <a:ext cx="11521440" cy="761108"/>
          </a:xfrm>
        </p:spPr>
        <p:txBody>
          <a:bodyPr>
            <a:normAutofit/>
          </a:bodyPr>
          <a:lstStyle>
            <a:lvl1pPr marL="0" indent="0" algn="l">
              <a:buNone/>
              <a:defRPr sz="4000">
                <a:solidFill>
                  <a:schemeClr val="accent4"/>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Navn på foredragsholder</a:t>
            </a:r>
          </a:p>
        </p:txBody>
      </p:sp>
      <p:sp>
        <p:nvSpPr>
          <p:cNvPr id="4" name="Plassholder for dato 3"/>
          <p:cNvSpPr>
            <a:spLocks noGrp="1"/>
          </p:cNvSpPr>
          <p:nvPr>
            <p:ph type="dt" sz="half" idx="10"/>
          </p:nvPr>
        </p:nvSpPr>
        <p:spPr>
          <a:xfrm>
            <a:off x="1008126" y="12343181"/>
            <a:ext cx="4140517" cy="612077"/>
          </a:xfrm>
        </p:spPr>
        <p:txBody>
          <a:bodyPr>
            <a:noAutofit/>
          </a:bodyPr>
          <a:lstStyle>
            <a:lvl1pPr>
              <a:defRPr sz="3000"/>
            </a:lvl1pPr>
          </a:lstStyle>
          <a:p>
            <a:fld id="{75FE6E4D-0C6B-4018-8BB2-2D0404085236}" type="datetime4">
              <a:rPr lang="nb-NO" smtClean="0"/>
              <a:t>27. februar 2020</a:t>
            </a:fld>
            <a:endParaRPr lang="nb-NO"/>
          </a:p>
        </p:txBody>
      </p:sp>
      <p:sp>
        <p:nvSpPr>
          <p:cNvPr id="5" name="Plassholder for bunntekst 4"/>
          <p:cNvSpPr>
            <a:spLocks noGrp="1"/>
          </p:cNvSpPr>
          <p:nvPr>
            <p:ph type="ftr" sz="quarter" idx="11"/>
          </p:nvPr>
        </p:nvSpPr>
        <p:spPr>
          <a:xfrm>
            <a:off x="5592218" y="12343181"/>
            <a:ext cx="14886105" cy="612077"/>
          </a:xfrm>
        </p:spPr>
        <p:txBody>
          <a:bodyPr/>
          <a:lstStyle>
            <a:lvl1pPr>
              <a:defRPr sz="3000"/>
            </a:lvl1pPr>
          </a:lstStyle>
          <a:p>
            <a:endParaRPr lang="nb-NO"/>
          </a:p>
        </p:txBody>
      </p:sp>
      <p:sp>
        <p:nvSpPr>
          <p:cNvPr id="6" name="Plassholder for lysbildenummer 5"/>
          <p:cNvSpPr>
            <a:spLocks noGrp="1"/>
          </p:cNvSpPr>
          <p:nvPr>
            <p:ph type="sldNum" sz="quarter" idx="12"/>
          </p:nvPr>
        </p:nvSpPr>
        <p:spPr>
          <a:xfrm>
            <a:off x="22088539" y="12343181"/>
            <a:ext cx="617582" cy="612077"/>
          </a:xfrm>
        </p:spPr>
        <p:txBody>
          <a:bodyPr>
            <a:normAutofit/>
          </a:bodyPr>
          <a:lstStyle>
            <a:lvl1pPr>
              <a:defRPr sz="3000"/>
            </a:lvl1pPr>
          </a:lstStyle>
          <a:p>
            <a:fld id="{5751DFAA-887F-4071-8EAD-E8CA316FCF06}" type="slidenum">
              <a:rPr lang="nb-NO" smtClean="0"/>
              <a:pPr/>
              <a:t>‹#›</a:t>
            </a:fld>
            <a:endParaRPr lang="nb-NO"/>
          </a:p>
        </p:txBody>
      </p:sp>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8204" y="0"/>
            <a:ext cx="13094209" cy="13716000"/>
          </a:xfrm>
          <a:prstGeom prst="rect">
            <a:avLst/>
          </a:prstGeom>
        </p:spPr>
      </p:pic>
      <p:pic>
        <p:nvPicPr>
          <p:cNvPr id="9" name="Bilde 8">
            <a:extLst>
              <a:ext uri="{FF2B5EF4-FFF2-40B4-BE49-F238E27FC236}">
                <a16:creationId xmlns:a16="http://schemas.microsoft.com/office/drawing/2014/main" id="{E1617060-DED2-4868-93DB-9A443064C0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126" y="1069531"/>
            <a:ext cx="3590715" cy="4173178"/>
          </a:xfrm>
          <a:prstGeom prst="rect">
            <a:avLst/>
          </a:prstGeom>
        </p:spPr>
      </p:pic>
    </p:spTree>
    <p:extLst>
      <p:ext uri="{BB962C8B-B14F-4D97-AF65-F5344CB8AC3E}">
        <p14:creationId xmlns:p14="http://schemas.microsoft.com/office/powerpoint/2010/main" val="1153024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lysbilde /m video">
    <p:spTree>
      <p:nvGrpSpPr>
        <p:cNvPr id="1" name=""/>
        <p:cNvGrpSpPr/>
        <p:nvPr/>
      </p:nvGrpSpPr>
      <p:grpSpPr>
        <a:xfrm>
          <a:off x="0" y="0"/>
          <a:ext cx="0" cy="0"/>
          <a:chOff x="0" y="0"/>
          <a:chExt cx="0" cy="0"/>
        </a:xfrm>
      </p:grpSpPr>
      <p:sp>
        <p:nvSpPr>
          <p:cNvPr id="9" name="Plassholder for media 8"/>
          <p:cNvSpPr>
            <a:spLocks noGrp="1"/>
          </p:cNvSpPr>
          <p:nvPr>
            <p:ph type="media" sz="quarter" idx="13" hasCustomPrompt="1"/>
          </p:nvPr>
        </p:nvSpPr>
        <p:spPr>
          <a:xfrm>
            <a:off x="0" y="0"/>
            <a:ext cx="24382413" cy="13716000"/>
          </a:xfrm>
        </p:spPr>
        <p:txBody>
          <a:bodyPr tIns="1800000" anchor="t" anchorCtr="1"/>
          <a:lstStyle>
            <a:lvl1pPr marL="0" indent="0" algn="ctr">
              <a:buNone/>
              <a:defRPr/>
            </a:lvl1pPr>
          </a:lstStyle>
          <a:p>
            <a:r>
              <a:rPr lang="nb-NO" dirty="0"/>
              <a:t>Velg boksen og sett inn video fra menyen </a:t>
            </a:r>
            <a:br>
              <a:rPr lang="nb-NO" dirty="0"/>
            </a:br>
            <a:r>
              <a:rPr lang="nb-NO" dirty="0"/>
              <a:t>«sett inn/</a:t>
            </a:r>
            <a:r>
              <a:rPr lang="nb-NO" dirty="0" err="1"/>
              <a:t>insert</a:t>
            </a:r>
            <a:r>
              <a:rPr lang="nb-NO" dirty="0"/>
              <a:t>» - «Video»</a:t>
            </a:r>
          </a:p>
        </p:txBody>
      </p:sp>
      <p:sp>
        <p:nvSpPr>
          <p:cNvPr id="2" name="Tittel 1"/>
          <p:cNvSpPr>
            <a:spLocks noGrp="1"/>
          </p:cNvSpPr>
          <p:nvPr>
            <p:ph type="ctrTitle"/>
          </p:nvPr>
        </p:nvSpPr>
        <p:spPr>
          <a:xfrm>
            <a:off x="1008126" y="5940742"/>
            <a:ext cx="11521440" cy="3670958"/>
          </a:xfrm>
        </p:spPr>
        <p:txBody>
          <a:bodyPr anchor="b">
            <a:normAutofit/>
          </a:bodyPr>
          <a:lstStyle>
            <a:lvl1pPr algn="l">
              <a:defRPr sz="8200"/>
            </a:lvl1pPr>
          </a:lstStyle>
          <a:p>
            <a:r>
              <a:rPr lang="nb-NO"/>
              <a:t>Klikk for å redigere tittelstil</a:t>
            </a:r>
            <a:endParaRPr lang="nb-NO" dirty="0"/>
          </a:p>
        </p:txBody>
      </p:sp>
      <p:sp>
        <p:nvSpPr>
          <p:cNvPr id="3" name="Undertittel 2"/>
          <p:cNvSpPr>
            <a:spLocks noGrp="1"/>
          </p:cNvSpPr>
          <p:nvPr>
            <p:ph type="subTitle" idx="1" hasCustomPrompt="1"/>
          </p:nvPr>
        </p:nvSpPr>
        <p:spPr>
          <a:xfrm>
            <a:off x="1008126" y="9973247"/>
            <a:ext cx="11521440" cy="761108"/>
          </a:xfrm>
        </p:spPr>
        <p:txBody>
          <a:bodyPr>
            <a:normAutofit/>
          </a:bodyPr>
          <a:lstStyle>
            <a:lvl1pPr marL="0" indent="0" algn="l">
              <a:buNone/>
              <a:defRPr sz="4000">
                <a:solidFill>
                  <a:schemeClr val="accent4"/>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Navn på foredragsholder</a:t>
            </a:r>
          </a:p>
        </p:txBody>
      </p:sp>
      <p:sp>
        <p:nvSpPr>
          <p:cNvPr id="4" name="Plassholder for dato 3"/>
          <p:cNvSpPr>
            <a:spLocks noGrp="1"/>
          </p:cNvSpPr>
          <p:nvPr>
            <p:ph type="dt" sz="half" idx="10"/>
          </p:nvPr>
        </p:nvSpPr>
        <p:spPr>
          <a:xfrm>
            <a:off x="1008126" y="12343181"/>
            <a:ext cx="4140517" cy="612077"/>
          </a:xfrm>
        </p:spPr>
        <p:txBody>
          <a:bodyPr>
            <a:noAutofit/>
          </a:bodyPr>
          <a:lstStyle>
            <a:lvl1pPr>
              <a:defRPr sz="3000"/>
            </a:lvl1pPr>
          </a:lstStyle>
          <a:p>
            <a:fld id="{75FE6E4D-0C6B-4018-8BB2-2D0404085236}" type="datetime4">
              <a:rPr lang="nb-NO" smtClean="0"/>
              <a:t>27. februar 2020</a:t>
            </a:fld>
            <a:endParaRPr lang="nb-NO"/>
          </a:p>
        </p:txBody>
      </p:sp>
      <p:sp>
        <p:nvSpPr>
          <p:cNvPr id="5" name="Plassholder for bunntekst 4"/>
          <p:cNvSpPr>
            <a:spLocks noGrp="1"/>
          </p:cNvSpPr>
          <p:nvPr>
            <p:ph type="ftr" sz="quarter" idx="11"/>
          </p:nvPr>
        </p:nvSpPr>
        <p:spPr>
          <a:xfrm>
            <a:off x="5592218" y="12343181"/>
            <a:ext cx="14886105" cy="612077"/>
          </a:xfrm>
        </p:spPr>
        <p:txBody>
          <a:bodyPr/>
          <a:lstStyle>
            <a:lvl1pPr>
              <a:defRPr sz="3000"/>
            </a:lvl1pPr>
          </a:lstStyle>
          <a:p>
            <a:endParaRPr lang="nb-NO"/>
          </a:p>
        </p:txBody>
      </p:sp>
      <p:sp>
        <p:nvSpPr>
          <p:cNvPr id="6" name="Plassholder for lysbildenummer 5"/>
          <p:cNvSpPr>
            <a:spLocks noGrp="1"/>
          </p:cNvSpPr>
          <p:nvPr>
            <p:ph type="sldNum" sz="quarter" idx="12"/>
          </p:nvPr>
        </p:nvSpPr>
        <p:spPr>
          <a:xfrm>
            <a:off x="22088539" y="12343181"/>
            <a:ext cx="617582" cy="612077"/>
          </a:xfrm>
        </p:spPr>
        <p:txBody>
          <a:bodyPr>
            <a:normAutofit/>
          </a:bodyPr>
          <a:lstStyle>
            <a:lvl1pPr>
              <a:defRPr sz="3000"/>
            </a:lvl1pPr>
          </a:lstStyle>
          <a:p>
            <a:fld id="{5751DFAA-887F-4071-8EAD-E8CA316FCF06}" type="slidenum">
              <a:rPr lang="nb-NO" smtClean="0"/>
              <a:pPr/>
              <a:t>‹#›</a:t>
            </a:fld>
            <a:endParaRPr lang="nb-NO"/>
          </a:p>
        </p:txBody>
      </p:sp>
      <p:pic>
        <p:nvPicPr>
          <p:cNvPr id="11" name="Bilde 10">
            <a:extLst>
              <a:ext uri="{FF2B5EF4-FFF2-40B4-BE49-F238E27FC236}">
                <a16:creationId xmlns:a16="http://schemas.microsoft.com/office/drawing/2014/main" id="{C65EA38C-6E0B-4BA9-B583-54F9AEB1C8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126" y="1065098"/>
            <a:ext cx="3409558" cy="3962636"/>
          </a:xfrm>
          <a:prstGeom prst="rect">
            <a:avLst/>
          </a:prstGeom>
        </p:spPr>
      </p:pic>
    </p:spTree>
    <p:extLst>
      <p:ext uri="{BB962C8B-B14F-4D97-AF65-F5344CB8AC3E}">
        <p14:creationId xmlns:p14="http://schemas.microsoft.com/office/powerpoint/2010/main" val="3894743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Alternativ forside">
    <p:spTree>
      <p:nvGrpSpPr>
        <p:cNvPr id="1" name=""/>
        <p:cNvGrpSpPr/>
        <p:nvPr/>
      </p:nvGrpSpPr>
      <p:grpSpPr>
        <a:xfrm>
          <a:off x="0" y="0"/>
          <a:ext cx="0" cy="0"/>
          <a:chOff x="0" y="0"/>
          <a:chExt cx="0" cy="0"/>
        </a:xfrm>
      </p:grpSpPr>
      <p:sp>
        <p:nvSpPr>
          <p:cNvPr id="2" name="Tittel 1"/>
          <p:cNvSpPr>
            <a:spLocks noGrp="1"/>
          </p:cNvSpPr>
          <p:nvPr>
            <p:ph type="ctrTitle"/>
          </p:nvPr>
        </p:nvSpPr>
        <p:spPr>
          <a:xfrm>
            <a:off x="7920990" y="4463035"/>
            <a:ext cx="12961620" cy="3670958"/>
          </a:xfrm>
        </p:spPr>
        <p:txBody>
          <a:bodyPr anchor="b">
            <a:normAutofit/>
          </a:bodyPr>
          <a:lstStyle>
            <a:lvl1pPr algn="l">
              <a:defRPr sz="8200"/>
            </a:lvl1pPr>
          </a:lstStyle>
          <a:p>
            <a:r>
              <a:rPr lang="nb-NO"/>
              <a:t>Klikk for å redigere tittelstil</a:t>
            </a:r>
            <a:endParaRPr lang="nb-NO" dirty="0"/>
          </a:p>
        </p:txBody>
      </p:sp>
      <p:sp>
        <p:nvSpPr>
          <p:cNvPr id="3" name="Undertittel 2"/>
          <p:cNvSpPr>
            <a:spLocks noGrp="1"/>
          </p:cNvSpPr>
          <p:nvPr>
            <p:ph type="subTitle" idx="1" hasCustomPrompt="1"/>
          </p:nvPr>
        </p:nvSpPr>
        <p:spPr>
          <a:xfrm>
            <a:off x="7920990" y="8495540"/>
            <a:ext cx="12961620" cy="761108"/>
          </a:xfrm>
        </p:spPr>
        <p:txBody>
          <a:bodyPr>
            <a:normAutofit/>
          </a:bodyPr>
          <a:lstStyle>
            <a:lvl1pPr marL="0" indent="0" algn="l">
              <a:buNone/>
              <a:defRPr sz="4000">
                <a:solidFill>
                  <a:schemeClr val="dk1"/>
                </a:solidFill>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nb-NO" dirty="0"/>
              <a:t>Navn på foredragsholder</a:t>
            </a:r>
          </a:p>
        </p:txBody>
      </p:sp>
      <p:sp>
        <p:nvSpPr>
          <p:cNvPr id="4" name="Plassholder for dato 3"/>
          <p:cNvSpPr>
            <a:spLocks noGrp="1"/>
          </p:cNvSpPr>
          <p:nvPr>
            <p:ph type="dt" sz="half" idx="10"/>
          </p:nvPr>
        </p:nvSpPr>
        <p:spPr>
          <a:xfrm>
            <a:off x="1008126" y="12343181"/>
            <a:ext cx="4140517" cy="612077"/>
          </a:xfrm>
        </p:spPr>
        <p:txBody>
          <a:bodyPr>
            <a:noAutofit/>
          </a:bodyPr>
          <a:lstStyle>
            <a:lvl1pPr>
              <a:defRPr sz="3000"/>
            </a:lvl1pPr>
          </a:lstStyle>
          <a:p>
            <a:fld id="{75FE6E4D-0C6B-4018-8BB2-2D0404085236}" type="datetime4">
              <a:rPr lang="nb-NO" smtClean="0"/>
              <a:t>27. februar 2020</a:t>
            </a:fld>
            <a:endParaRPr lang="nb-NO"/>
          </a:p>
        </p:txBody>
      </p:sp>
      <p:sp>
        <p:nvSpPr>
          <p:cNvPr id="5" name="Plassholder for bunntekst 4"/>
          <p:cNvSpPr>
            <a:spLocks noGrp="1"/>
          </p:cNvSpPr>
          <p:nvPr>
            <p:ph type="ftr" sz="quarter" idx="11"/>
          </p:nvPr>
        </p:nvSpPr>
        <p:spPr>
          <a:xfrm>
            <a:off x="5592218" y="12343181"/>
            <a:ext cx="14886105" cy="612077"/>
          </a:xfrm>
        </p:spPr>
        <p:txBody>
          <a:bodyPr/>
          <a:lstStyle>
            <a:lvl1pPr>
              <a:defRPr sz="3000"/>
            </a:lvl1pPr>
          </a:lstStyle>
          <a:p>
            <a:endParaRPr lang="nb-NO"/>
          </a:p>
        </p:txBody>
      </p:sp>
      <p:sp>
        <p:nvSpPr>
          <p:cNvPr id="6" name="Plassholder for lysbildenummer 5"/>
          <p:cNvSpPr>
            <a:spLocks noGrp="1"/>
          </p:cNvSpPr>
          <p:nvPr>
            <p:ph type="sldNum" sz="quarter" idx="12"/>
          </p:nvPr>
        </p:nvSpPr>
        <p:spPr>
          <a:xfrm>
            <a:off x="22088539" y="12343181"/>
            <a:ext cx="617582" cy="612077"/>
          </a:xfrm>
        </p:spPr>
        <p:txBody>
          <a:bodyPr>
            <a:normAutofit/>
          </a:bodyPr>
          <a:lstStyle>
            <a:lvl1pPr>
              <a:defRPr sz="3000"/>
            </a:lvl1pPr>
          </a:lstStyle>
          <a:p>
            <a:fld id="{5751DFAA-887F-4071-8EAD-E8CA316FCF06}" type="slidenum">
              <a:rPr lang="nb-NO" smtClean="0"/>
              <a:pPr/>
              <a:t>‹#›</a:t>
            </a:fld>
            <a:endParaRPr lang="nb-NO"/>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348" y="1141200"/>
            <a:ext cx="18326065" cy="12574800"/>
          </a:xfrm>
          <a:prstGeom prst="rect">
            <a:avLst/>
          </a:prstGeom>
        </p:spPr>
      </p:pic>
      <p:pic>
        <p:nvPicPr>
          <p:cNvPr id="13" name="Bilde 12">
            <a:extLst>
              <a:ext uri="{FF2B5EF4-FFF2-40B4-BE49-F238E27FC236}">
                <a16:creationId xmlns:a16="http://schemas.microsoft.com/office/drawing/2014/main" id="{268D60E1-567D-44F2-9934-22F16949C9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126" y="4587623"/>
            <a:ext cx="3680026" cy="4276977"/>
          </a:xfrm>
          <a:prstGeom prst="rect">
            <a:avLst/>
          </a:prstGeom>
        </p:spPr>
      </p:pic>
    </p:spTree>
    <p:extLst>
      <p:ext uri="{BB962C8B-B14F-4D97-AF65-F5344CB8AC3E}">
        <p14:creationId xmlns:p14="http://schemas.microsoft.com/office/powerpoint/2010/main" val="307641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Introslide #3">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794" cy="13716000"/>
          </a:xfrm>
          <a:prstGeom prst="rect">
            <a:avLst/>
          </a:prstGeom>
        </p:spPr>
      </p:pic>
      <p:sp>
        <p:nvSpPr>
          <p:cNvPr id="2" name="Tittel 1"/>
          <p:cNvSpPr>
            <a:spLocks noGrp="1"/>
          </p:cNvSpPr>
          <p:nvPr>
            <p:ph type="ctrTitle"/>
          </p:nvPr>
        </p:nvSpPr>
        <p:spPr>
          <a:xfrm>
            <a:off x="3240511" y="4857751"/>
            <a:ext cx="16202552" cy="2295527"/>
          </a:xfrm>
        </p:spPr>
        <p:txBody>
          <a:bodyPr anchor="b">
            <a:normAutofit/>
          </a:bodyPr>
          <a:lstStyle>
            <a:lvl1pPr algn="l">
              <a:lnSpc>
                <a:spcPct val="100000"/>
              </a:lnSpc>
              <a:defRPr sz="75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3240513" y="8911113"/>
            <a:ext cx="6210978" cy="1853088"/>
          </a:xfrm>
        </p:spPr>
        <p:txBody>
          <a:bodyPr>
            <a:normAutofit/>
          </a:bodyPr>
          <a:lstStyle>
            <a:lvl1pPr marL="0" indent="0" algn="l">
              <a:spcBef>
                <a:spcPts val="750"/>
              </a:spcBef>
              <a:buNone/>
              <a:defRPr sz="3000" i="0">
                <a:solidFill>
                  <a:schemeClr val="lt1"/>
                </a:solidFill>
              </a:defRPr>
            </a:lvl1pPr>
            <a:lvl2pPr marL="914315" indent="0" algn="ctr">
              <a:buNone/>
              <a:defRPr sz="3999"/>
            </a:lvl2pPr>
            <a:lvl3pPr marL="1828628" indent="0" algn="ctr">
              <a:buNone/>
              <a:defRPr sz="3600"/>
            </a:lvl3pPr>
            <a:lvl4pPr marL="2742942" indent="0" algn="ctr">
              <a:buNone/>
              <a:defRPr sz="3200"/>
            </a:lvl4pPr>
            <a:lvl5pPr marL="3657255" indent="0" algn="ctr">
              <a:buNone/>
              <a:defRPr sz="3200"/>
            </a:lvl5pPr>
            <a:lvl6pPr marL="4571570" indent="0" algn="ctr">
              <a:buNone/>
              <a:defRPr sz="3200"/>
            </a:lvl6pPr>
            <a:lvl7pPr marL="5485883" indent="0" algn="ctr">
              <a:buNone/>
              <a:defRPr sz="3200"/>
            </a:lvl7pPr>
            <a:lvl8pPr marL="6400197" indent="0" algn="ctr">
              <a:buNone/>
              <a:defRPr sz="3200"/>
            </a:lvl8pPr>
            <a:lvl9pPr marL="7314512" indent="0" algn="ctr">
              <a:buNone/>
              <a:defRPr sz="3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3240511" y="12893161"/>
            <a:ext cx="1692333" cy="369332"/>
          </a:xfrm>
        </p:spPr>
        <p:txBody>
          <a:bodyPr/>
          <a:lstStyle>
            <a:lvl1pPr>
              <a:defRPr>
                <a:solidFill>
                  <a:schemeClr val="lt1"/>
                </a:solidFill>
              </a:defRPr>
            </a:lvl1pPr>
          </a:lstStyle>
          <a:p>
            <a:fld id="{983651F3-9B16-40C6-B209-3688FC9C95F6}" type="datetimeFigureOut">
              <a:rPr lang="nb-NO" smtClean="0"/>
              <a:pPr/>
              <a:t>27.02.2020</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20909739" y="12893161"/>
            <a:ext cx="617582" cy="369332"/>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2238" y="1512189"/>
            <a:ext cx="4654456" cy="1616487"/>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3240511" y="8506064"/>
            <a:ext cx="378059"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407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18749" y="1141200"/>
            <a:ext cx="9863663" cy="12574800"/>
          </a:xfrm>
          <a:prstGeom prst="rect">
            <a:avLst/>
          </a:prstGeom>
        </p:spPr>
      </p:pic>
      <p:sp>
        <p:nvSpPr>
          <p:cNvPr id="4" name="Tittel 3">
            <a:extLst>
              <a:ext uri="{FF2B5EF4-FFF2-40B4-BE49-F238E27FC236}">
                <a16:creationId xmlns:a16="http://schemas.microsoft.com/office/drawing/2014/main" id="{55622393-2DD7-414B-A013-1BB378E4CFBF}"/>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435257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990306" y="6927267"/>
            <a:ext cx="14401800" cy="3240405"/>
          </a:xfrm>
        </p:spPr>
        <p:txBody>
          <a:bodyPr anchor="t">
            <a:normAutofit/>
          </a:bodyPr>
          <a:lstStyle>
            <a:lvl1pPr algn="ctr">
              <a:defRPr sz="6400"/>
            </a:lvl1pPr>
          </a:lstStyle>
          <a:p>
            <a:r>
              <a:rPr lang="nb-NO"/>
              <a:t>Klikk for å redigere tittelstil</a:t>
            </a:r>
          </a:p>
        </p:txBody>
      </p:sp>
      <p:sp>
        <p:nvSpPr>
          <p:cNvPr id="8" name="Plassholder for bilde 7"/>
          <p:cNvSpPr>
            <a:spLocks noGrp="1"/>
          </p:cNvSpPr>
          <p:nvPr>
            <p:ph type="pic" sz="quarter" idx="13"/>
          </p:nvPr>
        </p:nvSpPr>
        <p:spPr>
          <a:xfrm>
            <a:off x="10625010" y="3816477"/>
            <a:ext cx="3132392" cy="2484311"/>
          </a:xfrm>
          <a:blipFill>
            <a:blip r:embed="rId2"/>
            <a:stretch>
              <a:fillRect/>
            </a:stretch>
          </a:blipFill>
        </p:spPr>
        <p:txBody>
          <a:bodyPr tIns="180000">
            <a:normAutofit/>
          </a:bodyPr>
          <a:lstStyle>
            <a:lvl1pPr marL="0" indent="0" algn="ctr">
              <a:buNone/>
              <a:defRPr sz="2400">
                <a:solidFill>
                  <a:schemeClr val="dk2"/>
                </a:solidFill>
              </a:defRPr>
            </a:lvl1pPr>
          </a:lstStyle>
          <a:p>
            <a:r>
              <a:rPr lang="nb-NO"/>
              <a:t>Klikk på ikonet for å legge til et bilde</a:t>
            </a:r>
          </a:p>
        </p:txBody>
      </p:sp>
    </p:spTree>
    <p:extLst>
      <p:ext uri="{BB962C8B-B14F-4D97-AF65-F5344CB8AC3E}">
        <p14:creationId xmlns:p14="http://schemas.microsoft.com/office/powerpoint/2010/main" val="3167143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tel og innhold /m farge">
    <p:spTree>
      <p:nvGrpSpPr>
        <p:cNvPr id="1" name=""/>
        <p:cNvGrpSpPr/>
        <p:nvPr/>
      </p:nvGrpSpPr>
      <p:grpSpPr>
        <a:xfrm>
          <a:off x="0" y="0"/>
          <a:ext cx="0" cy="0"/>
          <a:chOff x="0" y="0"/>
          <a:chExt cx="0" cy="0"/>
        </a:xfrm>
      </p:grpSpPr>
      <p:sp>
        <p:nvSpPr>
          <p:cNvPr id="8" name="Rektangel 7"/>
          <p:cNvSpPr/>
          <p:nvPr userDrawn="1"/>
        </p:nvSpPr>
        <p:spPr>
          <a:xfrm>
            <a:off x="-1" y="0"/>
            <a:ext cx="24382413"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lvl1pPr>
              <a:defRPr>
                <a:solidFill>
                  <a:schemeClr val="bg1"/>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00173" y="1139926"/>
            <a:ext cx="9182239" cy="12576074"/>
          </a:xfrm>
          <a:prstGeom prst="rect">
            <a:avLst/>
          </a:prstGeom>
        </p:spPr>
      </p:pic>
    </p:spTree>
    <p:extLst>
      <p:ext uri="{BB962C8B-B14F-4D97-AF65-F5344CB8AC3E}">
        <p14:creationId xmlns:p14="http://schemas.microsoft.com/office/powerpoint/2010/main" val="433344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p:cNvSpPr>
            <a:spLocks noGrp="1"/>
          </p:cNvSpPr>
          <p:nvPr>
            <p:ph type="title"/>
          </p:nvPr>
        </p:nvSpPr>
        <p:spPr>
          <a:xfrm>
            <a:off x="2880361" y="879984"/>
            <a:ext cx="7920990" cy="2274470"/>
          </a:xfrm>
        </p:spPr>
        <p:txBody>
          <a:bodyPr/>
          <a:lstStyle/>
          <a:p>
            <a:r>
              <a:rPr lang="nb-NO"/>
              <a:t>Klikk for å redigere tittelstil</a:t>
            </a:r>
            <a:endParaRPr lang="nb-NO" dirty="0"/>
          </a:p>
        </p:txBody>
      </p:sp>
      <p:sp>
        <p:nvSpPr>
          <p:cNvPr id="8" name="Plassholder for bilde 7"/>
          <p:cNvSpPr>
            <a:spLocks noGrp="1"/>
          </p:cNvSpPr>
          <p:nvPr>
            <p:ph type="pic" sz="quarter" idx="13"/>
          </p:nvPr>
        </p:nvSpPr>
        <p:spPr>
          <a:xfrm>
            <a:off x="12183923" y="0"/>
            <a:ext cx="12198490" cy="13716000"/>
          </a:xfrm>
          <a:solidFill>
            <a:schemeClr val="bg2"/>
          </a:solidFill>
        </p:spPr>
        <p:txBody>
          <a:bodyPr tIns="3600000" anchor="t" anchorCtr="1"/>
          <a:lstStyle>
            <a:lvl1pPr marL="0" indent="0" algn="ctr">
              <a:buNone/>
              <a:defRPr/>
            </a:lvl1pPr>
          </a:lstStyle>
          <a:p>
            <a:r>
              <a:rPr lang="nb-NO"/>
              <a:t>Klikk på ikonet for å legge til et bilde</a:t>
            </a:r>
          </a:p>
        </p:txBody>
      </p:sp>
      <p:sp>
        <p:nvSpPr>
          <p:cNvPr id="9" name="Plassholder for tekst 8"/>
          <p:cNvSpPr>
            <a:spLocks noGrp="1"/>
          </p:cNvSpPr>
          <p:nvPr>
            <p:ph type="body" sz="quarter" idx="14"/>
          </p:nvPr>
        </p:nvSpPr>
        <p:spPr>
          <a:xfrm>
            <a:off x="2880360" y="3780473"/>
            <a:ext cx="7920990" cy="7200900"/>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225337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247650" y="0"/>
            <a:ext cx="24630063" cy="13716000"/>
          </a:xfrm>
          <a:solidFill>
            <a:schemeClr val="bg2"/>
          </a:solidFill>
        </p:spPr>
        <p:txBody>
          <a:bodyPr tIns="3600000" anchor="t" anchorCtr="1"/>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051285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2880361" y="879984"/>
            <a:ext cx="18632329" cy="2274470"/>
          </a:xfrm>
        </p:spPr>
        <p:txBody>
          <a:bodyPr/>
          <a:lstStyle/>
          <a:p>
            <a:r>
              <a:rPr lang="nb-NO"/>
              <a:t>Klikk for å redigere tittelstil</a:t>
            </a:r>
            <a:endParaRPr lang="nb-NO" dirty="0"/>
          </a:p>
        </p:txBody>
      </p:sp>
      <p:sp>
        <p:nvSpPr>
          <p:cNvPr id="3" name="Plassholder for innhold 2"/>
          <p:cNvSpPr>
            <a:spLocks noGrp="1"/>
          </p:cNvSpPr>
          <p:nvPr>
            <p:ph sz="half" idx="1"/>
          </p:nvPr>
        </p:nvSpPr>
        <p:spPr>
          <a:xfrm>
            <a:off x="2880362" y="3780473"/>
            <a:ext cx="9001125" cy="72009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12511565" y="3780473"/>
            <a:ext cx="9001125" cy="720090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385475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2880360" y="3780474"/>
            <a:ext cx="9001125" cy="1260157"/>
          </a:xfrm>
        </p:spPr>
        <p:txBody>
          <a:bodyPr anchor="t">
            <a:normAutofit/>
          </a:bodyPr>
          <a:lstStyle>
            <a:lvl1pPr marL="0" indent="0">
              <a:spcBef>
                <a:spcPts val="0"/>
              </a:spcBef>
              <a:buNone/>
              <a:defRPr sz="4000" b="0">
                <a:latin typeface="Basis Grotesque Medium" panose="02000603030000020004" pitchFamily="50"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Rediger tekststiler i malen</a:t>
            </a:r>
          </a:p>
        </p:txBody>
      </p:sp>
      <p:sp>
        <p:nvSpPr>
          <p:cNvPr id="4" name="Plassholder for innhold 3"/>
          <p:cNvSpPr>
            <a:spLocks noGrp="1"/>
          </p:cNvSpPr>
          <p:nvPr>
            <p:ph sz="half" idx="2"/>
          </p:nvPr>
        </p:nvSpPr>
        <p:spPr>
          <a:xfrm>
            <a:off x="2880360" y="5040630"/>
            <a:ext cx="9001125" cy="594074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12511565" y="3780473"/>
            <a:ext cx="9001125" cy="1260157"/>
          </a:xfrm>
        </p:spPr>
        <p:txBody>
          <a:bodyPr anchor="t">
            <a:normAutofit/>
          </a:bodyPr>
          <a:lstStyle>
            <a:lvl1pPr marL="0" indent="0">
              <a:spcBef>
                <a:spcPts val="0"/>
              </a:spcBef>
              <a:buNone/>
              <a:defRPr sz="4000" b="0">
                <a:latin typeface="Basis Grotesque Medium" panose="02000603030000020004" pitchFamily="50"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nb-NO"/>
              <a:t>Rediger tekststiler i malen</a:t>
            </a:r>
          </a:p>
        </p:txBody>
      </p:sp>
      <p:sp>
        <p:nvSpPr>
          <p:cNvPr id="6" name="Plassholder for innhold 5"/>
          <p:cNvSpPr>
            <a:spLocks noGrp="1"/>
          </p:cNvSpPr>
          <p:nvPr>
            <p:ph sz="quarter" idx="4"/>
          </p:nvPr>
        </p:nvSpPr>
        <p:spPr>
          <a:xfrm>
            <a:off x="12511565" y="5040630"/>
            <a:ext cx="9001125" cy="594074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Tittel 9"/>
          <p:cNvSpPr>
            <a:spLocks noGrp="1"/>
          </p:cNvSpPr>
          <p:nvPr>
            <p:ph type="title"/>
          </p:nvPr>
        </p:nvSpPr>
        <p:spPr>
          <a:xfrm>
            <a:off x="2880361" y="879984"/>
            <a:ext cx="18632329" cy="2274470"/>
          </a:xfrm>
        </p:spPr>
        <p:txBody>
          <a:bodyPr/>
          <a:lstStyle/>
          <a:p>
            <a:r>
              <a:rPr lang="nb-NO"/>
              <a:t>Klikk for å redigere tittelstil</a:t>
            </a:r>
          </a:p>
        </p:txBody>
      </p:sp>
    </p:spTree>
    <p:extLst>
      <p:ext uri="{BB962C8B-B14F-4D97-AF65-F5344CB8AC3E}">
        <p14:creationId xmlns:p14="http://schemas.microsoft.com/office/powerpoint/2010/main" val="3767204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Avslutning">
    <p:spTree>
      <p:nvGrpSpPr>
        <p:cNvPr id="1" name=""/>
        <p:cNvGrpSpPr/>
        <p:nvPr/>
      </p:nvGrpSpPr>
      <p:grpSpPr>
        <a:xfrm>
          <a:off x="0" y="0"/>
          <a:ext cx="0" cy="0"/>
          <a:chOff x="0" y="0"/>
          <a:chExt cx="0" cy="0"/>
        </a:xfrm>
      </p:grpSpPr>
      <p:sp>
        <p:nvSpPr>
          <p:cNvPr id="7" name="TekstSylinder 6"/>
          <p:cNvSpPr txBox="1"/>
          <p:nvPr userDrawn="1"/>
        </p:nvSpPr>
        <p:spPr>
          <a:xfrm>
            <a:off x="8590756" y="12099481"/>
            <a:ext cx="7200900" cy="553998"/>
          </a:xfrm>
          <a:prstGeom prst="rect">
            <a:avLst/>
          </a:prstGeom>
          <a:noFill/>
        </p:spPr>
        <p:txBody>
          <a:bodyPr wrap="square" rtlCol="0">
            <a:spAutoFit/>
          </a:bodyPr>
          <a:lstStyle/>
          <a:p>
            <a:pPr algn="ctr"/>
            <a:r>
              <a:rPr lang="nb-NO" sz="3000" dirty="0">
                <a:solidFill>
                  <a:schemeClr val="accent1"/>
                </a:solidFill>
              </a:rPr>
              <a:t>innovativeanskaffelser.no</a:t>
            </a:r>
          </a:p>
        </p:txBody>
      </p:sp>
      <p:pic>
        <p:nvPicPr>
          <p:cNvPr id="3" name="Bilde 2">
            <a:extLst>
              <a:ext uri="{FF2B5EF4-FFF2-40B4-BE49-F238E27FC236}">
                <a16:creationId xmlns:a16="http://schemas.microsoft.com/office/drawing/2014/main" id="{120A337E-B7C6-4C62-A322-D89E7F967C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7000" y="3744468"/>
            <a:ext cx="6656316" cy="7736062"/>
          </a:xfrm>
          <a:prstGeom prst="rect">
            <a:avLst/>
          </a:prstGeom>
        </p:spPr>
      </p:pic>
    </p:spTree>
    <p:extLst>
      <p:ext uri="{BB962C8B-B14F-4D97-AF65-F5344CB8AC3E}">
        <p14:creationId xmlns:p14="http://schemas.microsoft.com/office/powerpoint/2010/main" val="1540022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Avslutning #2">
    <p:spTree>
      <p:nvGrpSpPr>
        <p:cNvPr id="1" name=""/>
        <p:cNvGrpSpPr/>
        <p:nvPr/>
      </p:nvGrpSpPr>
      <p:grpSpPr>
        <a:xfrm>
          <a:off x="0" y="0"/>
          <a:ext cx="0" cy="0"/>
          <a:chOff x="0" y="0"/>
          <a:chExt cx="0" cy="0"/>
        </a:xfrm>
      </p:grpSpPr>
      <p:sp>
        <p:nvSpPr>
          <p:cNvPr id="7" name="TekstSylinder 6"/>
          <p:cNvSpPr txBox="1"/>
          <p:nvPr userDrawn="1"/>
        </p:nvSpPr>
        <p:spPr>
          <a:xfrm>
            <a:off x="8590756" y="11845481"/>
            <a:ext cx="7200900" cy="553998"/>
          </a:xfrm>
          <a:prstGeom prst="rect">
            <a:avLst/>
          </a:prstGeom>
          <a:noFill/>
        </p:spPr>
        <p:txBody>
          <a:bodyPr wrap="square" rtlCol="0">
            <a:spAutoFit/>
          </a:bodyPr>
          <a:lstStyle/>
          <a:p>
            <a:pPr algn="ctr"/>
            <a:r>
              <a:rPr lang="nb-NO" sz="3000" dirty="0">
                <a:solidFill>
                  <a:schemeClr val="accent1"/>
                </a:solidFill>
              </a:rPr>
              <a:t>innovativeanskaffelser.no</a:t>
            </a:r>
          </a:p>
        </p:txBody>
      </p:sp>
      <p:pic>
        <p:nvPicPr>
          <p:cNvPr id="4" name="Bilde 3">
            <a:extLst>
              <a:ext uri="{FF2B5EF4-FFF2-40B4-BE49-F238E27FC236}">
                <a16:creationId xmlns:a16="http://schemas.microsoft.com/office/drawing/2014/main" id="{AD3A7975-588A-41CB-B337-359FB6EF2B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7000" y="4500563"/>
            <a:ext cx="6656316" cy="5881440"/>
          </a:xfrm>
          <a:prstGeom prst="rect">
            <a:avLst/>
          </a:prstGeom>
        </p:spPr>
      </p:pic>
    </p:spTree>
    <p:extLst>
      <p:ext uri="{BB962C8B-B14F-4D97-AF65-F5344CB8AC3E}">
        <p14:creationId xmlns:p14="http://schemas.microsoft.com/office/powerpoint/2010/main" val="2758984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92936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Introslide #4">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794" cy="13716000"/>
          </a:xfrm>
          <a:prstGeom prst="rect">
            <a:avLst/>
          </a:prstGeom>
        </p:spPr>
      </p:pic>
      <p:sp>
        <p:nvSpPr>
          <p:cNvPr id="2" name="Tittel 1"/>
          <p:cNvSpPr>
            <a:spLocks noGrp="1"/>
          </p:cNvSpPr>
          <p:nvPr>
            <p:ph type="ctrTitle"/>
          </p:nvPr>
        </p:nvSpPr>
        <p:spPr>
          <a:xfrm>
            <a:off x="3240511" y="4857751"/>
            <a:ext cx="16202552" cy="2295527"/>
          </a:xfrm>
        </p:spPr>
        <p:txBody>
          <a:bodyPr anchor="b">
            <a:normAutofit/>
          </a:bodyPr>
          <a:lstStyle>
            <a:lvl1pPr algn="l">
              <a:lnSpc>
                <a:spcPct val="100000"/>
              </a:lnSpc>
              <a:defRPr sz="75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3240513" y="8911113"/>
            <a:ext cx="6210978" cy="1853088"/>
          </a:xfrm>
        </p:spPr>
        <p:txBody>
          <a:bodyPr>
            <a:normAutofit/>
          </a:bodyPr>
          <a:lstStyle>
            <a:lvl1pPr marL="0" indent="0" algn="l">
              <a:spcBef>
                <a:spcPts val="750"/>
              </a:spcBef>
              <a:buNone/>
              <a:defRPr sz="3000" i="0">
                <a:solidFill>
                  <a:schemeClr val="lt1"/>
                </a:solidFill>
              </a:defRPr>
            </a:lvl1pPr>
            <a:lvl2pPr marL="914315" indent="0" algn="ctr">
              <a:buNone/>
              <a:defRPr sz="3999"/>
            </a:lvl2pPr>
            <a:lvl3pPr marL="1828628" indent="0" algn="ctr">
              <a:buNone/>
              <a:defRPr sz="3600"/>
            </a:lvl3pPr>
            <a:lvl4pPr marL="2742942" indent="0" algn="ctr">
              <a:buNone/>
              <a:defRPr sz="3200"/>
            </a:lvl4pPr>
            <a:lvl5pPr marL="3657255" indent="0" algn="ctr">
              <a:buNone/>
              <a:defRPr sz="3200"/>
            </a:lvl5pPr>
            <a:lvl6pPr marL="4571570" indent="0" algn="ctr">
              <a:buNone/>
              <a:defRPr sz="3200"/>
            </a:lvl6pPr>
            <a:lvl7pPr marL="5485883" indent="0" algn="ctr">
              <a:buNone/>
              <a:defRPr sz="3200"/>
            </a:lvl7pPr>
            <a:lvl8pPr marL="6400197" indent="0" algn="ctr">
              <a:buNone/>
              <a:defRPr sz="3200"/>
            </a:lvl8pPr>
            <a:lvl9pPr marL="7314512" indent="0" algn="ctr">
              <a:buNone/>
              <a:defRPr sz="3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3240511" y="12893161"/>
            <a:ext cx="1692333" cy="369332"/>
          </a:xfrm>
        </p:spPr>
        <p:txBody>
          <a:bodyPr/>
          <a:lstStyle>
            <a:lvl1pPr>
              <a:defRPr>
                <a:solidFill>
                  <a:schemeClr val="lt1"/>
                </a:solidFill>
              </a:defRPr>
            </a:lvl1pPr>
          </a:lstStyle>
          <a:p>
            <a:fld id="{983651F3-9B16-40C6-B209-3688FC9C95F6}" type="datetimeFigureOut">
              <a:rPr lang="nb-NO" smtClean="0"/>
              <a:pPr/>
              <a:t>27.02.2020</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20909739" y="12893161"/>
            <a:ext cx="617582" cy="369332"/>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2238" y="1512189"/>
            <a:ext cx="4654456" cy="1616487"/>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3240511" y="8506064"/>
            <a:ext cx="378059"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8816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194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2700426" y="2160269"/>
            <a:ext cx="17552766" cy="10261283"/>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0977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troslide #5">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794" cy="13716000"/>
          </a:xfrm>
          <a:prstGeom prst="rect">
            <a:avLst/>
          </a:prstGeom>
        </p:spPr>
      </p:pic>
      <p:sp>
        <p:nvSpPr>
          <p:cNvPr id="2" name="Tittel 1"/>
          <p:cNvSpPr>
            <a:spLocks noGrp="1"/>
          </p:cNvSpPr>
          <p:nvPr>
            <p:ph type="ctrTitle"/>
          </p:nvPr>
        </p:nvSpPr>
        <p:spPr>
          <a:xfrm>
            <a:off x="3240511" y="4857751"/>
            <a:ext cx="16202552" cy="2295527"/>
          </a:xfrm>
        </p:spPr>
        <p:txBody>
          <a:bodyPr anchor="b">
            <a:normAutofit/>
          </a:bodyPr>
          <a:lstStyle>
            <a:lvl1pPr algn="l">
              <a:lnSpc>
                <a:spcPct val="100000"/>
              </a:lnSpc>
              <a:defRPr sz="75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3240513" y="8911113"/>
            <a:ext cx="6210978" cy="1853088"/>
          </a:xfrm>
        </p:spPr>
        <p:txBody>
          <a:bodyPr>
            <a:normAutofit/>
          </a:bodyPr>
          <a:lstStyle>
            <a:lvl1pPr marL="0" indent="0" algn="l">
              <a:spcBef>
                <a:spcPts val="750"/>
              </a:spcBef>
              <a:buNone/>
              <a:defRPr sz="3000" i="0">
                <a:solidFill>
                  <a:schemeClr val="lt1"/>
                </a:solidFill>
              </a:defRPr>
            </a:lvl1pPr>
            <a:lvl2pPr marL="914315" indent="0" algn="ctr">
              <a:buNone/>
              <a:defRPr sz="3999"/>
            </a:lvl2pPr>
            <a:lvl3pPr marL="1828628" indent="0" algn="ctr">
              <a:buNone/>
              <a:defRPr sz="3600"/>
            </a:lvl3pPr>
            <a:lvl4pPr marL="2742942" indent="0" algn="ctr">
              <a:buNone/>
              <a:defRPr sz="3200"/>
            </a:lvl4pPr>
            <a:lvl5pPr marL="3657255" indent="0" algn="ctr">
              <a:buNone/>
              <a:defRPr sz="3200"/>
            </a:lvl5pPr>
            <a:lvl6pPr marL="4571570" indent="0" algn="ctr">
              <a:buNone/>
              <a:defRPr sz="3200"/>
            </a:lvl6pPr>
            <a:lvl7pPr marL="5485883" indent="0" algn="ctr">
              <a:buNone/>
              <a:defRPr sz="3200"/>
            </a:lvl7pPr>
            <a:lvl8pPr marL="6400197" indent="0" algn="ctr">
              <a:buNone/>
              <a:defRPr sz="3200"/>
            </a:lvl8pPr>
            <a:lvl9pPr marL="7314512" indent="0" algn="ctr">
              <a:buNone/>
              <a:defRPr sz="3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3240511" y="12893161"/>
            <a:ext cx="1692333" cy="369332"/>
          </a:xfrm>
        </p:spPr>
        <p:txBody>
          <a:bodyPr/>
          <a:lstStyle>
            <a:lvl1pPr>
              <a:defRPr>
                <a:solidFill>
                  <a:schemeClr val="lt1"/>
                </a:solidFill>
              </a:defRPr>
            </a:lvl1pPr>
          </a:lstStyle>
          <a:p>
            <a:fld id="{983651F3-9B16-40C6-B209-3688FC9C95F6}" type="datetimeFigureOut">
              <a:rPr lang="nb-NO" smtClean="0"/>
              <a:pPr/>
              <a:t>27.02.2020</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20909739" y="12893161"/>
            <a:ext cx="617582" cy="369332"/>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2238" y="1512189"/>
            <a:ext cx="4654456" cy="1616487"/>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3240511" y="8506064"/>
            <a:ext cx="378059"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77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Introslide #6">
    <p:bg>
      <p:bgPr>
        <a:solidFill>
          <a:schemeClr val="lt1"/>
        </a:solidFill>
        <a:effectLst/>
      </p:bgPr>
    </p:bg>
    <p:spTree>
      <p:nvGrpSpPr>
        <p:cNvPr id="1" name=""/>
        <p:cNvGrpSpPr/>
        <p:nvPr/>
      </p:nvGrpSpPr>
      <p:grpSpPr>
        <a:xfrm>
          <a:off x="0" y="0"/>
          <a:ext cx="0" cy="0"/>
          <a:chOff x="0" y="0"/>
          <a:chExt cx="0" cy="0"/>
        </a:xfrm>
      </p:grpSpPr>
      <p:pic>
        <p:nvPicPr>
          <p:cNvPr id="23" name="Bilde 22">
            <a:extLst>
              <a:ext uri="{FF2B5EF4-FFF2-40B4-BE49-F238E27FC236}">
                <a16:creationId xmlns:a16="http://schemas.microsoft.com/office/drawing/2014/main" id="{198C9DC9-7677-4EBC-90D6-2584ADAE34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794" cy="13716000"/>
          </a:xfrm>
          <a:prstGeom prst="rect">
            <a:avLst/>
          </a:prstGeom>
        </p:spPr>
      </p:pic>
      <p:sp>
        <p:nvSpPr>
          <p:cNvPr id="2" name="Tittel 1"/>
          <p:cNvSpPr>
            <a:spLocks noGrp="1"/>
          </p:cNvSpPr>
          <p:nvPr>
            <p:ph type="ctrTitle"/>
          </p:nvPr>
        </p:nvSpPr>
        <p:spPr>
          <a:xfrm>
            <a:off x="3240511" y="4857751"/>
            <a:ext cx="16202552" cy="2295527"/>
          </a:xfrm>
        </p:spPr>
        <p:txBody>
          <a:bodyPr anchor="b">
            <a:normAutofit/>
          </a:bodyPr>
          <a:lstStyle>
            <a:lvl1pPr algn="l">
              <a:lnSpc>
                <a:spcPct val="100000"/>
              </a:lnSpc>
              <a:defRPr sz="7500">
                <a:solidFill>
                  <a:schemeClr val="lt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3240513" y="8911113"/>
            <a:ext cx="6210978" cy="1853088"/>
          </a:xfrm>
        </p:spPr>
        <p:txBody>
          <a:bodyPr>
            <a:normAutofit/>
          </a:bodyPr>
          <a:lstStyle>
            <a:lvl1pPr marL="0" indent="0" algn="l">
              <a:spcBef>
                <a:spcPts val="750"/>
              </a:spcBef>
              <a:buNone/>
              <a:defRPr sz="3000" i="0">
                <a:solidFill>
                  <a:schemeClr val="lt1"/>
                </a:solidFill>
              </a:defRPr>
            </a:lvl1pPr>
            <a:lvl2pPr marL="914315" indent="0" algn="ctr">
              <a:buNone/>
              <a:defRPr sz="3999"/>
            </a:lvl2pPr>
            <a:lvl3pPr marL="1828628" indent="0" algn="ctr">
              <a:buNone/>
              <a:defRPr sz="3600"/>
            </a:lvl3pPr>
            <a:lvl4pPr marL="2742942" indent="0" algn="ctr">
              <a:buNone/>
              <a:defRPr sz="3200"/>
            </a:lvl4pPr>
            <a:lvl5pPr marL="3657255" indent="0" algn="ctr">
              <a:buNone/>
              <a:defRPr sz="3200"/>
            </a:lvl5pPr>
            <a:lvl6pPr marL="4571570" indent="0" algn="ctr">
              <a:buNone/>
              <a:defRPr sz="3200"/>
            </a:lvl6pPr>
            <a:lvl7pPr marL="5485883" indent="0" algn="ctr">
              <a:buNone/>
              <a:defRPr sz="3200"/>
            </a:lvl7pPr>
            <a:lvl8pPr marL="6400197" indent="0" algn="ctr">
              <a:buNone/>
              <a:defRPr sz="3200"/>
            </a:lvl8pPr>
            <a:lvl9pPr marL="7314512" indent="0" algn="ctr">
              <a:buNone/>
              <a:defRPr sz="3200"/>
            </a:lvl9pPr>
          </a:lstStyle>
          <a:p>
            <a:r>
              <a:rPr lang="nb-NO" dirty="0"/>
              <a:t>Navn Navnesen</a:t>
            </a:r>
            <a:br>
              <a:rPr lang="nb-NO" dirty="0"/>
            </a:br>
            <a:r>
              <a:rPr lang="nb-NO" dirty="0"/>
              <a:t>Stilling</a:t>
            </a:r>
            <a:br>
              <a:rPr lang="nb-NO" dirty="0"/>
            </a:br>
            <a:r>
              <a:rPr lang="nb-NO" dirty="0"/>
              <a:t>Sted, Dato</a:t>
            </a:r>
          </a:p>
        </p:txBody>
      </p:sp>
      <p:sp>
        <p:nvSpPr>
          <p:cNvPr id="4" name="Plassholder for dato 3"/>
          <p:cNvSpPr>
            <a:spLocks noGrp="1"/>
          </p:cNvSpPr>
          <p:nvPr>
            <p:ph type="dt" sz="half" idx="10"/>
          </p:nvPr>
        </p:nvSpPr>
        <p:spPr>
          <a:xfrm>
            <a:off x="3240511" y="12893161"/>
            <a:ext cx="1692333" cy="369332"/>
          </a:xfrm>
        </p:spPr>
        <p:txBody>
          <a:bodyPr/>
          <a:lstStyle>
            <a:lvl1pPr>
              <a:defRPr>
                <a:solidFill>
                  <a:schemeClr val="lt1"/>
                </a:solidFill>
              </a:defRPr>
            </a:lvl1pPr>
          </a:lstStyle>
          <a:p>
            <a:fld id="{983651F3-9B16-40C6-B209-3688FC9C95F6}" type="datetimeFigureOut">
              <a:rPr lang="nb-NO" smtClean="0"/>
              <a:pPr/>
              <a:t>27.02.2020</a:t>
            </a:fld>
            <a:endParaRPr lang="nb-NO"/>
          </a:p>
        </p:txBody>
      </p:sp>
      <p:sp>
        <p:nvSpPr>
          <p:cNvPr id="5" name="Plassholder for bunntekst 4"/>
          <p:cNvSpPr>
            <a:spLocks noGrp="1"/>
          </p:cNvSpPr>
          <p:nvPr>
            <p:ph type="ftr" sz="quarter" idx="11"/>
          </p:nvPr>
        </p:nvSpPr>
        <p:spPr/>
        <p:txBody>
          <a:bodyPr/>
          <a:lstStyle>
            <a:lvl1pPr>
              <a:defRPr>
                <a:solidFill>
                  <a:schemeClr val="lt1"/>
                </a:solidFill>
              </a:defRPr>
            </a:lvl1pPr>
          </a:lstStyle>
          <a:p>
            <a:endParaRPr lang="nb-NO"/>
          </a:p>
        </p:txBody>
      </p:sp>
      <p:sp>
        <p:nvSpPr>
          <p:cNvPr id="6" name="Plassholder for lysbildenummer 5"/>
          <p:cNvSpPr>
            <a:spLocks noGrp="1"/>
          </p:cNvSpPr>
          <p:nvPr>
            <p:ph type="sldNum" sz="quarter" idx="12"/>
          </p:nvPr>
        </p:nvSpPr>
        <p:spPr>
          <a:xfrm>
            <a:off x="20909739" y="12893161"/>
            <a:ext cx="617582" cy="369332"/>
          </a:xfrm>
        </p:spPr>
        <p:txBody>
          <a:bodyPr/>
          <a:lstStyle>
            <a:lvl1pPr>
              <a:defRPr>
                <a:solidFill>
                  <a:schemeClr val="lt1"/>
                </a:solidFill>
              </a:defRPr>
            </a:lvl1pPr>
          </a:lstStyle>
          <a:p>
            <a:fld id="{5751DFAA-887F-4071-8EAD-E8CA316FCF06}" type="slidenum">
              <a:rPr lang="nb-NO" smtClean="0"/>
              <a:pPr/>
              <a:t>‹#›</a:t>
            </a:fld>
            <a:endParaRPr lang="nb-NO"/>
          </a:p>
        </p:txBody>
      </p:sp>
      <p:pic>
        <p:nvPicPr>
          <p:cNvPr id="19" name="Bilde 18">
            <a:extLst>
              <a:ext uri="{FF2B5EF4-FFF2-40B4-BE49-F238E27FC236}">
                <a16:creationId xmlns:a16="http://schemas.microsoft.com/office/drawing/2014/main" id="{6FF9C234-E473-49F9-9075-64D6C3F977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2238" y="1512189"/>
            <a:ext cx="4654456" cy="1616487"/>
          </a:xfrm>
          <a:prstGeom prst="rect">
            <a:avLst/>
          </a:prstGeom>
        </p:spPr>
      </p:pic>
      <p:cxnSp>
        <p:nvCxnSpPr>
          <p:cNvPr id="9" name="Rett linje 8">
            <a:extLst>
              <a:ext uri="{FF2B5EF4-FFF2-40B4-BE49-F238E27FC236}">
                <a16:creationId xmlns:a16="http://schemas.microsoft.com/office/drawing/2014/main" id="{C629C3E6-69F6-4F62-A3E6-616C4550AFAC}"/>
              </a:ext>
            </a:extLst>
          </p:cNvPr>
          <p:cNvCxnSpPr/>
          <p:nvPr userDrawn="1"/>
        </p:nvCxnSpPr>
        <p:spPr>
          <a:xfrm>
            <a:off x="3240511" y="8506064"/>
            <a:ext cx="378059" cy="0"/>
          </a:xfrm>
          <a:prstGeom prst="line">
            <a:avLst/>
          </a:prstGeom>
          <a:ln w="28575">
            <a:solidFill>
              <a:schemeClr val="l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29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83651F3-9B16-40C6-B209-3688FC9C95F6}" type="datetimeFigureOut">
              <a:rPr lang="nb-NO" smtClean="0"/>
              <a:t>27.02.2020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92694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ekst">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id="{4737D579-C832-405D-8D92-9123776B54DF}"/>
              </a:ext>
            </a:extLst>
          </p:cNvPr>
          <p:cNvSpPr>
            <a:spLocks noGrp="1"/>
          </p:cNvSpPr>
          <p:nvPr>
            <p:ph type="body" sz="quarter" idx="13"/>
          </p:nvPr>
        </p:nvSpPr>
        <p:spPr>
          <a:xfrm>
            <a:off x="2700426" y="2160269"/>
            <a:ext cx="17552766" cy="10261283"/>
          </a:xfrm>
          <a:prstGeom prst="rect">
            <a:avLst/>
          </a:prstGeom>
        </p:spPr>
        <p:txBody>
          <a:bodyPr lIns="0" tIns="0" rIns="0" bIns="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68639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27.02.2020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bilde 6">
            <a:extLst>
              <a:ext uri="{FF2B5EF4-FFF2-40B4-BE49-F238E27FC236}">
                <a16:creationId xmlns:a16="http://schemas.microsoft.com/office/drawing/2014/main" id="{24FAF295-66FF-4DF2-99B8-D49F2A51452F}"/>
              </a:ext>
            </a:extLst>
          </p:cNvPr>
          <p:cNvSpPr>
            <a:spLocks noGrp="1"/>
          </p:cNvSpPr>
          <p:nvPr>
            <p:ph type="pic" sz="quarter" idx="13"/>
          </p:nvPr>
        </p:nvSpPr>
        <p:spPr>
          <a:xfrm>
            <a:off x="1" y="1"/>
            <a:ext cx="24384843" cy="13717715"/>
          </a:xfrm>
          <a:prstGeom prst="rect">
            <a:avLst/>
          </a:prstGeom>
        </p:spPr>
        <p:txBody>
          <a:bodyPr lIns="0" tIns="2880000" rIns="0" bIns="0" anchor="t" anchorCtr="1"/>
          <a:lstStyle>
            <a:lvl1pPr marL="0" indent="0" algn="ctr">
              <a:buNone/>
              <a:defRPr sz="4500"/>
            </a:lvl1pPr>
          </a:lstStyle>
          <a:p>
            <a:r>
              <a:rPr lang="nb-NO"/>
              <a:t>Klikk ikonet for å legge til et bilde</a:t>
            </a:r>
          </a:p>
        </p:txBody>
      </p:sp>
    </p:spTree>
    <p:extLst>
      <p:ext uri="{BB962C8B-B14F-4D97-AF65-F5344CB8AC3E}">
        <p14:creationId xmlns:p14="http://schemas.microsoft.com/office/powerpoint/2010/main" val="263109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700426" y="701107"/>
            <a:ext cx="17552766" cy="1038746"/>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2700426" y="2160269"/>
            <a:ext cx="17552766" cy="10261283"/>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2700426" y="12893161"/>
            <a:ext cx="1692333" cy="369332"/>
          </a:xfrm>
          <a:prstGeom prst="rect">
            <a:avLst/>
          </a:prstGeom>
        </p:spPr>
        <p:txBody>
          <a:bodyPr vert="horz" lIns="0" tIns="0" rIns="0" bIns="0" rtlCol="0" anchor="ctr">
            <a:normAutofit/>
          </a:bodyPr>
          <a:lstStyle>
            <a:lvl1pPr algn="l">
              <a:defRPr sz="2100">
                <a:solidFill>
                  <a:schemeClr val="dk1"/>
                </a:solidFill>
              </a:defRPr>
            </a:lvl1pPr>
          </a:lstStyle>
          <a:p>
            <a:fld id="{983651F3-9B16-40C6-B209-3688FC9C95F6}" type="datetimeFigureOut">
              <a:rPr lang="nb-NO" smtClean="0"/>
              <a:pPr/>
              <a:t>27.02.2020</a:t>
            </a:fld>
            <a:endParaRPr lang="nb-NO"/>
          </a:p>
        </p:txBody>
      </p:sp>
      <p:sp>
        <p:nvSpPr>
          <p:cNvPr id="5" name="Plassholder for bunntekst 4"/>
          <p:cNvSpPr>
            <a:spLocks noGrp="1"/>
          </p:cNvSpPr>
          <p:nvPr>
            <p:ph type="ftr" sz="quarter" idx="3"/>
          </p:nvPr>
        </p:nvSpPr>
        <p:spPr>
          <a:xfrm>
            <a:off x="5367087" y="12893161"/>
            <a:ext cx="14886105" cy="369332"/>
          </a:xfrm>
          <a:prstGeom prst="rect">
            <a:avLst/>
          </a:prstGeom>
        </p:spPr>
        <p:txBody>
          <a:bodyPr vert="horz" lIns="0" tIns="0" rIns="0" bIns="0" rtlCol="0" anchor="ctr">
            <a:normAutofit/>
          </a:bodyPr>
          <a:lstStyle>
            <a:lvl1pPr algn="ctr">
              <a:defRPr sz="2100">
                <a:solidFill>
                  <a:schemeClr val="dk1"/>
                </a:solidFill>
              </a:defRPr>
            </a:lvl1pPr>
          </a:lstStyle>
          <a:p>
            <a:endParaRPr lang="nb-NO" dirty="0"/>
          </a:p>
        </p:txBody>
      </p:sp>
      <p:sp>
        <p:nvSpPr>
          <p:cNvPr id="6" name="Plassholder for lysbildenummer 5"/>
          <p:cNvSpPr>
            <a:spLocks noGrp="1"/>
          </p:cNvSpPr>
          <p:nvPr>
            <p:ph type="sldNum" sz="quarter" idx="4"/>
          </p:nvPr>
        </p:nvSpPr>
        <p:spPr>
          <a:xfrm>
            <a:off x="22157437" y="12893161"/>
            <a:ext cx="617582" cy="369332"/>
          </a:xfrm>
          <a:prstGeom prst="rect">
            <a:avLst/>
          </a:prstGeom>
        </p:spPr>
        <p:txBody>
          <a:bodyPr vert="horz" lIns="0" tIns="0" rIns="0" bIns="0" rtlCol="0" anchor="ctr">
            <a:normAutofit/>
          </a:bodyPr>
          <a:lstStyle>
            <a:lvl1pPr algn="r">
              <a:defRPr sz="2100">
                <a:solidFill>
                  <a:schemeClr val="dk1"/>
                </a:solidFill>
              </a:defRPr>
            </a:lvl1pPr>
          </a:lstStyle>
          <a:p>
            <a:fld id="{5751DFAA-887F-4071-8EAD-E8CA316FCF06}" type="slidenum">
              <a:rPr lang="nb-NO" smtClean="0"/>
              <a:pPr/>
              <a:t>‹#›</a:t>
            </a:fld>
            <a:endParaRPr lang="nb-NO"/>
          </a:p>
        </p:txBody>
      </p:sp>
      <p:pic>
        <p:nvPicPr>
          <p:cNvPr id="8" name="Bilde 7">
            <a:extLst>
              <a:ext uri="{FF2B5EF4-FFF2-40B4-BE49-F238E27FC236}">
                <a16:creationId xmlns:a16="http://schemas.microsoft.com/office/drawing/2014/main" id="{F82F1666-BA64-4235-B583-5459C4BA00B9}"/>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0955301" y="11989501"/>
            <a:ext cx="1819718" cy="713234"/>
          </a:xfrm>
          <a:prstGeom prst="rect">
            <a:avLst/>
          </a:prstGeom>
        </p:spPr>
      </p:pic>
    </p:spTree>
    <p:extLst>
      <p:ext uri="{BB962C8B-B14F-4D97-AF65-F5344CB8AC3E}">
        <p14:creationId xmlns:p14="http://schemas.microsoft.com/office/powerpoint/2010/main" val="23306307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Lst>
  <p:txStyles>
    <p:titleStyle>
      <a:lvl1pPr algn="l" defTabSz="1828628" rtl="0" eaLnBrk="1" latinLnBrk="0" hangingPunct="1">
        <a:lnSpc>
          <a:spcPct val="90000"/>
        </a:lnSpc>
        <a:spcBef>
          <a:spcPct val="0"/>
        </a:spcBef>
        <a:buNone/>
        <a:defRPr sz="7500" kern="1200">
          <a:solidFill>
            <a:schemeClr val="dk2"/>
          </a:solidFill>
          <a:latin typeface="+mj-lt"/>
          <a:ea typeface="+mj-ea"/>
          <a:cs typeface="+mj-cs"/>
        </a:defRPr>
      </a:lvl1pPr>
    </p:titleStyle>
    <p:bodyStyle>
      <a:lvl1pPr marL="810000" indent="-810000" algn="l" defTabSz="1828628" rtl="0" eaLnBrk="1" latinLnBrk="0" hangingPunct="1">
        <a:lnSpc>
          <a:spcPct val="100000"/>
        </a:lnSpc>
        <a:spcBef>
          <a:spcPts val="3750"/>
        </a:spcBef>
        <a:buClr>
          <a:srgbClr val="00ADEE"/>
        </a:buClr>
        <a:buFont typeface="Arial" panose="020B0604020202020204" pitchFamily="34" charset="0"/>
        <a:buChar char="•"/>
        <a:defRPr sz="5550" kern="1200">
          <a:solidFill>
            <a:schemeClr val="tx2"/>
          </a:solidFill>
          <a:latin typeface="+mn-lt"/>
          <a:ea typeface="+mn-ea"/>
          <a:cs typeface="+mn-cs"/>
        </a:defRPr>
      </a:lvl1pPr>
      <a:lvl2pPr marL="1350000" indent="-540000" algn="l" defTabSz="1828628" rtl="0" eaLnBrk="1" latinLnBrk="0" hangingPunct="1">
        <a:lnSpc>
          <a:spcPct val="90000"/>
        </a:lnSpc>
        <a:spcBef>
          <a:spcPts val="2250"/>
        </a:spcBef>
        <a:buClr>
          <a:srgbClr val="00ADEE"/>
        </a:buClr>
        <a:buFont typeface="Arial" panose="020B0604020202020204" pitchFamily="34" charset="0"/>
        <a:buChar char="•"/>
        <a:defRPr sz="4800" kern="1200">
          <a:solidFill>
            <a:schemeClr val="tx2"/>
          </a:solidFill>
          <a:latin typeface="+mn-lt"/>
          <a:ea typeface="+mn-ea"/>
          <a:cs typeface="+mn-cs"/>
        </a:defRPr>
      </a:lvl2pPr>
      <a:lvl3pPr marL="1890000" indent="-540000" algn="l" defTabSz="1828628" rtl="0" eaLnBrk="1" latinLnBrk="0" hangingPunct="1">
        <a:lnSpc>
          <a:spcPct val="90000"/>
        </a:lnSpc>
        <a:spcBef>
          <a:spcPts val="2250"/>
        </a:spcBef>
        <a:buClr>
          <a:srgbClr val="00ADEE"/>
        </a:buClr>
        <a:buFont typeface="Arial" panose="020B0604020202020204" pitchFamily="34" charset="0"/>
        <a:buChar char="•"/>
        <a:defRPr sz="4200" kern="1200">
          <a:solidFill>
            <a:schemeClr val="tx2"/>
          </a:solidFill>
          <a:latin typeface="+mn-lt"/>
          <a:ea typeface="+mn-ea"/>
          <a:cs typeface="+mn-cs"/>
        </a:defRPr>
      </a:lvl3pPr>
      <a:lvl4pPr marL="2430000" indent="-540000" algn="l" defTabSz="1828628" rtl="0" eaLnBrk="1" latinLnBrk="0" hangingPunct="1">
        <a:lnSpc>
          <a:spcPct val="90000"/>
        </a:lnSpc>
        <a:spcBef>
          <a:spcPts val="2250"/>
        </a:spcBef>
        <a:buClr>
          <a:srgbClr val="00ADEE"/>
        </a:buClr>
        <a:buFont typeface="Arial" panose="020B0604020202020204" pitchFamily="34" charset="0"/>
        <a:buChar char="•"/>
        <a:defRPr sz="3600" kern="1200">
          <a:solidFill>
            <a:schemeClr val="tx2"/>
          </a:solidFill>
          <a:latin typeface="+mn-lt"/>
          <a:ea typeface="+mn-ea"/>
          <a:cs typeface="+mn-cs"/>
        </a:defRPr>
      </a:lvl4pPr>
      <a:lvl5pPr marL="2970000" indent="-540000" algn="l" defTabSz="1828628" rtl="0" eaLnBrk="1" latinLnBrk="0" hangingPunct="1">
        <a:lnSpc>
          <a:spcPct val="90000"/>
        </a:lnSpc>
        <a:spcBef>
          <a:spcPts val="2250"/>
        </a:spcBef>
        <a:buClr>
          <a:srgbClr val="00ADEE"/>
        </a:buClr>
        <a:buFont typeface="Arial" panose="020B0604020202020204" pitchFamily="34" charset="0"/>
        <a:buChar char="•"/>
        <a:defRPr sz="3000" kern="1200">
          <a:solidFill>
            <a:schemeClr val="tx2"/>
          </a:solidFill>
          <a:latin typeface="+mn-lt"/>
          <a:ea typeface="+mn-ea"/>
          <a:cs typeface="+mn-cs"/>
        </a:defRPr>
      </a:lvl5pPr>
      <a:lvl6pPr marL="5028726" indent="-457157" algn="l" defTabSz="1828628"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6pPr>
      <a:lvl7pPr marL="5943041" indent="-457157" algn="l" defTabSz="1828628"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7pPr>
      <a:lvl8pPr marL="6857354" indent="-457157" algn="l" defTabSz="1828628"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8pPr>
      <a:lvl9pPr marL="7771668" indent="-457157" algn="l" defTabSz="1828628"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628" rtl="0" eaLnBrk="1" latinLnBrk="0" hangingPunct="1">
        <a:defRPr sz="3600" kern="1200">
          <a:solidFill>
            <a:schemeClr val="tx1"/>
          </a:solidFill>
          <a:latin typeface="+mn-lt"/>
          <a:ea typeface="+mn-ea"/>
          <a:cs typeface="+mn-cs"/>
        </a:defRPr>
      </a:lvl1pPr>
      <a:lvl2pPr marL="914315" algn="l" defTabSz="1828628" rtl="0" eaLnBrk="1" latinLnBrk="0" hangingPunct="1">
        <a:defRPr sz="3600" kern="1200">
          <a:solidFill>
            <a:schemeClr val="tx1"/>
          </a:solidFill>
          <a:latin typeface="+mn-lt"/>
          <a:ea typeface="+mn-ea"/>
          <a:cs typeface="+mn-cs"/>
        </a:defRPr>
      </a:lvl2pPr>
      <a:lvl3pPr marL="1828628" algn="l" defTabSz="1828628" rtl="0" eaLnBrk="1" latinLnBrk="0" hangingPunct="1">
        <a:defRPr sz="3600" kern="1200">
          <a:solidFill>
            <a:schemeClr val="tx1"/>
          </a:solidFill>
          <a:latin typeface="+mn-lt"/>
          <a:ea typeface="+mn-ea"/>
          <a:cs typeface="+mn-cs"/>
        </a:defRPr>
      </a:lvl3pPr>
      <a:lvl4pPr marL="2742942" algn="l" defTabSz="1828628" rtl="0" eaLnBrk="1" latinLnBrk="0" hangingPunct="1">
        <a:defRPr sz="3600" kern="1200">
          <a:solidFill>
            <a:schemeClr val="tx1"/>
          </a:solidFill>
          <a:latin typeface="+mn-lt"/>
          <a:ea typeface="+mn-ea"/>
          <a:cs typeface="+mn-cs"/>
        </a:defRPr>
      </a:lvl4pPr>
      <a:lvl5pPr marL="3657255" algn="l" defTabSz="1828628" rtl="0" eaLnBrk="1" latinLnBrk="0" hangingPunct="1">
        <a:defRPr sz="3600" kern="1200">
          <a:solidFill>
            <a:schemeClr val="tx1"/>
          </a:solidFill>
          <a:latin typeface="+mn-lt"/>
          <a:ea typeface="+mn-ea"/>
          <a:cs typeface="+mn-cs"/>
        </a:defRPr>
      </a:lvl5pPr>
      <a:lvl6pPr marL="4571570" algn="l" defTabSz="1828628" rtl="0" eaLnBrk="1" latinLnBrk="0" hangingPunct="1">
        <a:defRPr sz="3600" kern="1200">
          <a:solidFill>
            <a:schemeClr val="tx1"/>
          </a:solidFill>
          <a:latin typeface="+mn-lt"/>
          <a:ea typeface="+mn-ea"/>
          <a:cs typeface="+mn-cs"/>
        </a:defRPr>
      </a:lvl6pPr>
      <a:lvl7pPr marL="5485883" algn="l" defTabSz="1828628" rtl="0" eaLnBrk="1" latinLnBrk="0" hangingPunct="1">
        <a:defRPr sz="3600" kern="1200">
          <a:solidFill>
            <a:schemeClr val="tx1"/>
          </a:solidFill>
          <a:latin typeface="+mn-lt"/>
          <a:ea typeface="+mn-ea"/>
          <a:cs typeface="+mn-cs"/>
        </a:defRPr>
      </a:lvl7pPr>
      <a:lvl8pPr marL="6400197" algn="l" defTabSz="1828628" rtl="0" eaLnBrk="1" latinLnBrk="0" hangingPunct="1">
        <a:defRPr sz="3600" kern="1200">
          <a:solidFill>
            <a:schemeClr val="tx1"/>
          </a:solidFill>
          <a:latin typeface="+mn-lt"/>
          <a:ea typeface="+mn-ea"/>
          <a:cs typeface="+mn-cs"/>
        </a:defRPr>
      </a:lvl8pPr>
      <a:lvl9pPr marL="7314512" algn="l" defTabSz="1828628"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880362" y="879984"/>
            <a:ext cx="11161395" cy="2274470"/>
          </a:xfrm>
          <a:prstGeom prst="rect">
            <a:avLst/>
          </a:prstGeom>
        </p:spPr>
        <p:txBody>
          <a:bodyPr vert="horz" lIns="0" tIns="0" rIns="0" bIns="0" rtlCol="0" anchor="b" anchorCtr="0">
            <a:normAutofit/>
          </a:bodyPr>
          <a:lstStyle/>
          <a:p>
            <a:r>
              <a:rPr lang="nb-NO" dirty="0"/>
              <a:t>Klikk for å redigere tittelstil </a:t>
            </a:r>
          </a:p>
        </p:txBody>
      </p:sp>
      <p:sp>
        <p:nvSpPr>
          <p:cNvPr id="3" name="Plassholder for tekst 2"/>
          <p:cNvSpPr>
            <a:spLocks noGrp="1"/>
          </p:cNvSpPr>
          <p:nvPr>
            <p:ph type="body" idx="1"/>
          </p:nvPr>
        </p:nvSpPr>
        <p:spPr>
          <a:xfrm>
            <a:off x="2880361" y="3780473"/>
            <a:ext cx="11161395" cy="7200900"/>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008126" y="12421553"/>
            <a:ext cx="3240405" cy="369332"/>
          </a:xfrm>
          <a:prstGeom prst="rect">
            <a:avLst/>
          </a:prstGeom>
        </p:spPr>
        <p:txBody>
          <a:bodyPr vert="horz" lIns="0" tIns="0" rIns="0" bIns="0" rtlCol="0" anchor="ctr">
            <a:normAutofit/>
          </a:bodyPr>
          <a:lstStyle>
            <a:lvl1pPr algn="l">
              <a:defRPr sz="2400">
                <a:solidFill>
                  <a:schemeClr val="accent3"/>
                </a:solidFill>
              </a:defRPr>
            </a:lvl1pPr>
          </a:lstStyle>
          <a:p>
            <a:fld id="{03A2DB4E-71D0-4E8F-98FA-0209E05823F3}" type="datetime4">
              <a:rPr lang="nb-NO" smtClean="0"/>
              <a:t>27. februar 2020</a:t>
            </a:fld>
            <a:endParaRPr lang="nb-NO" dirty="0"/>
          </a:p>
        </p:txBody>
      </p:sp>
      <p:sp>
        <p:nvSpPr>
          <p:cNvPr id="5" name="Plassholder for bunntekst 4"/>
          <p:cNvSpPr>
            <a:spLocks noGrp="1"/>
          </p:cNvSpPr>
          <p:nvPr>
            <p:ph type="ftr" sz="quarter" idx="3"/>
          </p:nvPr>
        </p:nvSpPr>
        <p:spPr>
          <a:xfrm>
            <a:off x="4748156" y="12421553"/>
            <a:ext cx="14886105" cy="369332"/>
          </a:xfrm>
          <a:prstGeom prst="rect">
            <a:avLst/>
          </a:prstGeom>
        </p:spPr>
        <p:txBody>
          <a:bodyPr vert="horz" lIns="0" tIns="0" rIns="0" bIns="0" rtlCol="0" anchor="ctr">
            <a:normAutofit/>
          </a:bodyPr>
          <a:lstStyle>
            <a:lvl1pPr algn="ctr">
              <a:defRPr sz="2400">
                <a:solidFill>
                  <a:schemeClr val="accent3"/>
                </a:solidFill>
              </a:defRPr>
            </a:lvl1pPr>
          </a:lstStyle>
          <a:p>
            <a:endParaRPr lang="nb-NO" dirty="0"/>
          </a:p>
        </p:txBody>
      </p:sp>
      <p:sp>
        <p:nvSpPr>
          <p:cNvPr id="6" name="Plassholder for lysbildenummer 5"/>
          <p:cNvSpPr>
            <a:spLocks noGrp="1"/>
          </p:cNvSpPr>
          <p:nvPr>
            <p:ph type="sldNum" sz="quarter" idx="4"/>
          </p:nvPr>
        </p:nvSpPr>
        <p:spPr>
          <a:xfrm>
            <a:off x="22088539" y="12421553"/>
            <a:ext cx="617582" cy="369332"/>
          </a:xfrm>
          <a:prstGeom prst="rect">
            <a:avLst/>
          </a:prstGeom>
        </p:spPr>
        <p:txBody>
          <a:bodyPr vert="horz" lIns="0" tIns="0" rIns="0" bIns="0" rtlCol="0" anchor="ctr">
            <a:normAutofit/>
          </a:bodyPr>
          <a:lstStyle>
            <a:lvl1pPr algn="r">
              <a:defRPr sz="2400">
                <a:solidFill>
                  <a:schemeClr val="accent3"/>
                </a:solidFill>
              </a:defRPr>
            </a:lvl1pPr>
          </a:lstStyle>
          <a:p>
            <a:fld id="{5751DFAA-887F-4071-8EAD-E8CA316FCF06}" type="slidenum">
              <a:rPr lang="nb-NO" smtClean="0"/>
              <a:pPr/>
              <a:t>‹#›</a:t>
            </a:fld>
            <a:endParaRPr lang="nb-NO"/>
          </a:p>
        </p:txBody>
      </p:sp>
    </p:spTree>
    <p:extLst>
      <p:ext uri="{BB962C8B-B14F-4D97-AF65-F5344CB8AC3E}">
        <p14:creationId xmlns:p14="http://schemas.microsoft.com/office/powerpoint/2010/main" val="290335223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p:txStyles>
    <p:titleStyle>
      <a:lvl1pPr algn="l" defTabSz="1828709" rtl="0" eaLnBrk="1" latinLnBrk="0" hangingPunct="1">
        <a:lnSpc>
          <a:spcPct val="90000"/>
        </a:lnSpc>
        <a:spcBef>
          <a:spcPct val="0"/>
        </a:spcBef>
        <a:buNone/>
        <a:defRPr sz="6400" b="0" kern="1200">
          <a:solidFill>
            <a:schemeClr val="accent1"/>
          </a:solidFill>
          <a:latin typeface="+mj-lt"/>
          <a:ea typeface="+mj-ea"/>
          <a:cs typeface="+mj-cs"/>
        </a:defRPr>
      </a:lvl1pPr>
    </p:titleStyle>
    <p:bodyStyle>
      <a:lvl1pPr marL="468000" indent="-468000" algn="l" defTabSz="1828709" rtl="0" eaLnBrk="1" latinLnBrk="0" hangingPunct="1">
        <a:lnSpc>
          <a:spcPct val="90000"/>
        </a:lnSpc>
        <a:spcBef>
          <a:spcPts val="2000"/>
        </a:spcBef>
        <a:buFont typeface="Arial" panose="020B0604020202020204" pitchFamily="34" charset="0"/>
        <a:buChar char="•"/>
        <a:defRPr sz="4000" kern="1200">
          <a:solidFill>
            <a:schemeClr val="tx2"/>
          </a:solidFill>
          <a:latin typeface="+mn-lt"/>
          <a:ea typeface="+mn-ea"/>
          <a:cs typeface="+mn-cs"/>
        </a:defRPr>
      </a:lvl1pPr>
      <a:lvl2pPr marL="936000" indent="-468000" algn="l" defTabSz="1828709" rtl="0" eaLnBrk="1" latinLnBrk="0" hangingPunct="1">
        <a:lnSpc>
          <a:spcPct val="90000"/>
        </a:lnSpc>
        <a:spcBef>
          <a:spcPts val="1000"/>
        </a:spcBef>
        <a:buFont typeface="Arial" panose="020B0604020202020204" pitchFamily="34" charset="0"/>
        <a:buChar char="•"/>
        <a:defRPr sz="3600" kern="1200">
          <a:solidFill>
            <a:schemeClr val="tx2"/>
          </a:solidFill>
          <a:latin typeface="+mn-lt"/>
          <a:ea typeface="+mn-ea"/>
          <a:cs typeface="+mn-cs"/>
        </a:defRPr>
      </a:lvl2pPr>
      <a:lvl3pPr marL="1404000" indent="-468000" algn="l" defTabSz="1828709" rtl="0" eaLnBrk="1" latinLnBrk="0" hangingPunct="1">
        <a:lnSpc>
          <a:spcPct val="90000"/>
        </a:lnSpc>
        <a:spcBef>
          <a:spcPts val="1000"/>
        </a:spcBef>
        <a:buFont typeface="Arial" panose="020B0604020202020204" pitchFamily="34" charset="0"/>
        <a:buChar char="•"/>
        <a:defRPr sz="3200" kern="1200">
          <a:solidFill>
            <a:schemeClr val="tx2"/>
          </a:solidFill>
          <a:latin typeface="+mn-lt"/>
          <a:ea typeface="+mn-ea"/>
          <a:cs typeface="+mn-cs"/>
        </a:defRPr>
      </a:lvl3pPr>
      <a:lvl4pPr marL="1872000" indent="-468000" algn="l" defTabSz="1828709"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4pPr>
      <a:lvl5pPr marL="2340000" indent="-468000" algn="l" defTabSz="1828709"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nb-NO"/>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F574F6-0F2E-427F-A8BB-5D449E28C9C0}"/>
              </a:ext>
            </a:extLst>
          </p:cNvPr>
          <p:cNvSpPr>
            <a:spLocks noGrp="1"/>
          </p:cNvSpPr>
          <p:nvPr>
            <p:ph type="ctrTitle"/>
          </p:nvPr>
        </p:nvSpPr>
        <p:spPr>
          <a:xfrm>
            <a:off x="1008126" y="7021396"/>
            <a:ext cx="11521440" cy="3670958"/>
          </a:xfrm>
        </p:spPr>
        <p:txBody>
          <a:bodyPr>
            <a:normAutofit fontScale="90000"/>
          </a:bodyPr>
          <a:lstStyle/>
          <a:p>
            <a:r>
              <a:rPr lang="nb-NO" sz="7200" dirty="0"/>
              <a:t>Dialogkonferanse – forberedelse</a:t>
            </a:r>
            <a:br>
              <a:rPr lang="nb-NO" sz="7200" dirty="0"/>
            </a:br>
            <a:r>
              <a:rPr lang="nb-NO" sz="7200" dirty="0"/>
              <a:t>Ringsaker Kommune</a:t>
            </a:r>
            <a:br>
              <a:rPr lang="nb-NO" sz="7200" dirty="0"/>
            </a:br>
            <a:br>
              <a:rPr lang="nb-NO" sz="7200" dirty="0"/>
            </a:br>
            <a:endParaRPr lang="nb-NO" sz="7200" dirty="0"/>
          </a:p>
        </p:txBody>
      </p:sp>
      <p:sp>
        <p:nvSpPr>
          <p:cNvPr id="3" name="Undertittel 2">
            <a:extLst>
              <a:ext uri="{FF2B5EF4-FFF2-40B4-BE49-F238E27FC236}">
                <a16:creationId xmlns:a16="http://schemas.microsoft.com/office/drawing/2014/main" id="{C169BE70-E6B0-4FCE-86DD-D7FCA3F60D55}"/>
              </a:ext>
            </a:extLst>
          </p:cNvPr>
          <p:cNvSpPr>
            <a:spLocks noGrp="1"/>
          </p:cNvSpPr>
          <p:nvPr>
            <p:ph type="subTitle" idx="1"/>
          </p:nvPr>
        </p:nvSpPr>
        <p:spPr/>
        <p:txBody>
          <a:bodyPr>
            <a:normAutofit/>
          </a:bodyPr>
          <a:lstStyle/>
          <a:p>
            <a:r>
              <a:rPr lang="nb-NO" dirty="0"/>
              <a:t>Kjersti Granaasen, regional pådriver</a:t>
            </a:r>
          </a:p>
        </p:txBody>
      </p:sp>
      <p:sp>
        <p:nvSpPr>
          <p:cNvPr id="4" name="Plassholder for dato 3">
            <a:extLst>
              <a:ext uri="{FF2B5EF4-FFF2-40B4-BE49-F238E27FC236}">
                <a16:creationId xmlns:a16="http://schemas.microsoft.com/office/drawing/2014/main" id="{D08A87EF-6552-4FBF-BFB6-6A663B499AC5}"/>
              </a:ext>
            </a:extLst>
          </p:cNvPr>
          <p:cNvSpPr>
            <a:spLocks noGrp="1"/>
          </p:cNvSpPr>
          <p:nvPr>
            <p:ph type="dt" sz="half" idx="10"/>
          </p:nvPr>
        </p:nvSpPr>
        <p:spPr>
          <a:xfrm>
            <a:off x="1008126" y="12343181"/>
            <a:ext cx="10241765" cy="761108"/>
          </a:xfrm>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fld id="{75FE6E4D-0C6B-4018-8BB2-2D0404085236}" type="datetime4">
              <a:rPr kumimoji="0" lang="nb-NO" sz="3000" b="0" i="0" u="none" strike="noStrike" kern="1200" cap="none" spc="0" normalizeH="0" baseline="0" noProof="0" smtClean="0">
                <a:ln>
                  <a:noFill/>
                </a:ln>
                <a:solidFill>
                  <a:srgbClr val="878787"/>
                </a:solidFill>
                <a:effectLst/>
                <a:uLnTx/>
                <a:uFillTx/>
                <a:latin typeface="Basis Grotesque"/>
                <a:ea typeface="+mn-ea"/>
                <a:cs typeface="+mn-cs"/>
              </a:rPr>
              <a:pPr marL="0" marR="0" lvl="0" indent="0" algn="l" defTabSz="1828709" rtl="0" eaLnBrk="1" fontAlgn="auto" latinLnBrk="0" hangingPunct="1">
                <a:lnSpc>
                  <a:spcPct val="100000"/>
                </a:lnSpc>
                <a:spcBef>
                  <a:spcPts val="0"/>
                </a:spcBef>
                <a:spcAft>
                  <a:spcPts val="0"/>
                </a:spcAft>
                <a:buClrTx/>
                <a:buSzTx/>
                <a:buFontTx/>
                <a:buNone/>
                <a:tabLst/>
                <a:defRPr/>
              </a:pPr>
              <a:t>27. februar 2020</a:t>
            </a:fld>
            <a:endParaRPr kumimoji="0" lang="nb-NO" sz="3000" b="0" i="0" u="none" strike="noStrike" kern="1200" cap="none" spc="0" normalizeH="0" baseline="0" noProof="0" dirty="0">
              <a:ln>
                <a:noFill/>
              </a:ln>
              <a:solidFill>
                <a:srgbClr val="878787"/>
              </a:solidFill>
              <a:effectLst/>
              <a:uLnTx/>
              <a:uFillTx/>
              <a:latin typeface="Basis Grotesque"/>
              <a:ea typeface="+mn-ea"/>
              <a:cs typeface="+mn-cs"/>
            </a:endParaRPr>
          </a:p>
        </p:txBody>
      </p:sp>
    </p:spTree>
    <p:extLst>
      <p:ext uri="{BB962C8B-B14F-4D97-AF65-F5344CB8AC3E}">
        <p14:creationId xmlns:p14="http://schemas.microsoft.com/office/powerpoint/2010/main" val="1703833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B439236-317E-4D24-8C29-5619BCD48F57}"/>
              </a:ext>
            </a:extLst>
          </p:cNvPr>
          <p:cNvSpPr>
            <a:spLocks noGrp="1"/>
          </p:cNvSpPr>
          <p:nvPr>
            <p:ph type="dt" sz="half" idx="10"/>
          </p:nvPr>
        </p:nvSpPr>
        <p:spPr/>
        <p:txBody>
          <a:bodyPr/>
          <a:lstStyle/>
          <a:p>
            <a:fld id="{442516E7-C53B-4514-BFDC-F0BAE2B78C8B}" type="datetime1">
              <a:rPr lang="nb-NO" smtClean="0"/>
              <a:t>27.02.2020</a:t>
            </a:fld>
            <a:endParaRPr lang="nb-NO"/>
          </a:p>
        </p:txBody>
      </p:sp>
      <p:sp>
        <p:nvSpPr>
          <p:cNvPr id="3" name="Plassholder for tekst 2">
            <a:extLst>
              <a:ext uri="{FF2B5EF4-FFF2-40B4-BE49-F238E27FC236}">
                <a16:creationId xmlns:a16="http://schemas.microsoft.com/office/drawing/2014/main" id="{098F9366-64E6-4772-8F0A-D6E5BF68D608}"/>
              </a:ext>
            </a:extLst>
          </p:cNvPr>
          <p:cNvSpPr>
            <a:spLocks noGrp="1"/>
          </p:cNvSpPr>
          <p:nvPr>
            <p:ph type="body" sz="quarter" idx="13"/>
          </p:nvPr>
        </p:nvSpPr>
        <p:spPr>
          <a:xfrm>
            <a:off x="2700670" y="2160270"/>
            <a:ext cx="17552766" cy="10261283"/>
          </a:xfrm>
        </p:spPr>
        <p:txBody>
          <a:bodyPr/>
          <a:lstStyle/>
          <a:p>
            <a:pPr marL="0" indent="0">
              <a:buNone/>
            </a:pPr>
            <a:r>
              <a:rPr lang="nb-NO" sz="4400" dirty="0"/>
              <a:t>Hva tenker du at Ringsaker Kommune bør ha ekstra fokus på i bygging av morgendagens sykehjem?</a:t>
            </a:r>
          </a:p>
          <a:p>
            <a:pPr marL="0" indent="0">
              <a:buNone/>
            </a:pPr>
            <a:endParaRPr lang="nb-NO" sz="4400" dirty="0"/>
          </a:p>
          <a:p>
            <a:pPr marL="742950" indent="-742950">
              <a:buFont typeface="+mj-lt"/>
              <a:buAutoNum type="arabicPeriod"/>
            </a:pPr>
            <a:r>
              <a:rPr lang="nb-NO" sz="4400" dirty="0"/>
              <a:t>Hva må legge vekt på for tilrettelegging vedrørende pasienter med demens, stor pleietyngde og avansert pasientbehandling</a:t>
            </a:r>
          </a:p>
          <a:p>
            <a:pPr marL="742950" indent="-742950">
              <a:buFont typeface="+mj-lt"/>
              <a:buAutoNum type="arabicPeriod"/>
            </a:pPr>
            <a:endParaRPr lang="nb-NO" sz="4400" dirty="0"/>
          </a:p>
          <a:p>
            <a:pPr marL="742950" indent="-742950">
              <a:buFont typeface="+mj-lt"/>
              <a:buAutoNum type="arabicPeriod"/>
            </a:pPr>
            <a:endParaRPr lang="nb-NO" sz="4400" dirty="0"/>
          </a:p>
          <a:p>
            <a:pPr marL="742950" indent="-742950">
              <a:buFont typeface="+mj-lt"/>
              <a:buAutoNum type="arabicPeriod"/>
            </a:pPr>
            <a:endParaRPr lang="nb-NO" sz="4400" dirty="0"/>
          </a:p>
          <a:p>
            <a:pPr marL="742950" indent="-742950">
              <a:buFont typeface="+mj-lt"/>
              <a:buAutoNum type="arabicPeriod"/>
            </a:pPr>
            <a:endParaRPr lang="nb-NO" dirty="0"/>
          </a:p>
          <a:p>
            <a:pPr marL="0" indent="0">
              <a:buNone/>
            </a:pPr>
            <a:endParaRPr lang="nb-NO" dirty="0"/>
          </a:p>
        </p:txBody>
      </p:sp>
      <p:sp>
        <p:nvSpPr>
          <p:cNvPr id="4" name="TekstSylinder 3">
            <a:extLst>
              <a:ext uri="{FF2B5EF4-FFF2-40B4-BE49-F238E27FC236}">
                <a16:creationId xmlns:a16="http://schemas.microsoft.com/office/drawing/2014/main" id="{AA8F906D-90DB-4F07-8739-B023E6977D21}"/>
              </a:ext>
            </a:extLst>
          </p:cNvPr>
          <p:cNvSpPr txBox="1"/>
          <p:nvPr/>
        </p:nvSpPr>
        <p:spPr>
          <a:xfrm>
            <a:off x="2700670" y="489098"/>
            <a:ext cx="12376297" cy="923330"/>
          </a:xfrm>
          <a:prstGeom prst="rect">
            <a:avLst/>
          </a:prstGeom>
          <a:noFill/>
        </p:spPr>
        <p:txBody>
          <a:bodyPr wrap="square" rtlCol="0">
            <a:spAutoFit/>
          </a:bodyPr>
          <a:lstStyle/>
          <a:p>
            <a:r>
              <a:rPr lang="nb-NO" sz="5400" dirty="0"/>
              <a:t>Spørsmål bord 3 - Berit</a:t>
            </a:r>
          </a:p>
        </p:txBody>
      </p:sp>
    </p:spTree>
    <p:extLst>
      <p:ext uri="{BB962C8B-B14F-4D97-AF65-F5344CB8AC3E}">
        <p14:creationId xmlns:p14="http://schemas.microsoft.com/office/powerpoint/2010/main" val="110040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B439236-317E-4D24-8C29-5619BCD48F57}"/>
              </a:ext>
            </a:extLst>
          </p:cNvPr>
          <p:cNvSpPr>
            <a:spLocks noGrp="1"/>
          </p:cNvSpPr>
          <p:nvPr>
            <p:ph type="dt" sz="half" idx="10"/>
          </p:nvPr>
        </p:nvSpPr>
        <p:spPr/>
        <p:txBody>
          <a:bodyPr/>
          <a:lstStyle/>
          <a:p>
            <a:fld id="{442516E7-C53B-4514-BFDC-F0BAE2B78C8B}" type="datetime1">
              <a:rPr lang="nb-NO" smtClean="0"/>
              <a:t>27.02.2020</a:t>
            </a:fld>
            <a:endParaRPr lang="nb-NO"/>
          </a:p>
        </p:txBody>
      </p:sp>
      <p:sp>
        <p:nvSpPr>
          <p:cNvPr id="3" name="Plassholder for tekst 2">
            <a:extLst>
              <a:ext uri="{FF2B5EF4-FFF2-40B4-BE49-F238E27FC236}">
                <a16:creationId xmlns:a16="http://schemas.microsoft.com/office/drawing/2014/main" id="{098F9366-64E6-4772-8F0A-D6E5BF68D608}"/>
              </a:ext>
            </a:extLst>
          </p:cNvPr>
          <p:cNvSpPr>
            <a:spLocks noGrp="1"/>
          </p:cNvSpPr>
          <p:nvPr>
            <p:ph type="body" sz="quarter" idx="13"/>
          </p:nvPr>
        </p:nvSpPr>
        <p:spPr>
          <a:xfrm>
            <a:off x="2700670" y="2160270"/>
            <a:ext cx="17552766" cy="10261283"/>
          </a:xfrm>
        </p:spPr>
        <p:txBody>
          <a:bodyPr/>
          <a:lstStyle/>
          <a:p>
            <a:pPr marL="0" indent="0">
              <a:buNone/>
            </a:pPr>
            <a:r>
              <a:rPr lang="nb-NO" sz="4400" dirty="0"/>
              <a:t>Hva tenker du at Ringsaker Kommune bør ha ekstra fokus på i bygging av morgendagens sykehjem?</a:t>
            </a:r>
          </a:p>
          <a:p>
            <a:pPr marL="0" indent="0">
              <a:buNone/>
            </a:pPr>
            <a:endParaRPr lang="nb-NO" sz="4400" dirty="0"/>
          </a:p>
          <a:p>
            <a:pPr marL="742950" indent="-742950">
              <a:buFont typeface="+mj-lt"/>
              <a:buAutoNum type="arabicPeriod"/>
            </a:pPr>
            <a:r>
              <a:rPr lang="nb-NO" sz="4400" dirty="0"/>
              <a:t>Hvordan kan bygget skal bidra til byutvikling (vis kart)?</a:t>
            </a:r>
          </a:p>
          <a:p>
            <a:pPr marL="742950" indent="-742950">
              <a:buFont typeface="+mj-lt"/>
              <a:buAutoNum type="arabicPeriod"/>
            </a:pPr>
            <a:r>
              <a:rPr lang="nb-NO" sz="4400" dirty="0"/>
              <a:t>Hva skal vi legge vekt på når sykehjemmet skal være et hjem og et sted som tilrettelegger for frivillighet og møtepunkter på tvers av generasjoner.</a:t>
            </a:r>
          </a:p>
          <a:p>
            <a:pPr marL="742950" indent="-742950">
              <a:buFont typeface="+mj-lt"/>
              <a:buAutoNum type="arabicPeriod"/>
            </a:pPr>
            <a:endParaRPr lang="nb-NO" sz="4400" dirty="0"/>
          </a:p>
          <a:p>
            <a:pPr marL="742950" indent="-742950">
              <a:buFont typeface="+mj-lt"/>
              <a:buAutoNum type="arabicPeriod"/>
            </a:pPr>
            <a:endParaRPr lang="nb-NO" sz="4400" dirty="0"/>
          </a:p>
          <a:p>
            <a:pPr marL="742950" indent="-742950">
              <a:buFont typeface="+mj-lt"/>
              <a:buAutoNum type="arabicPeriod"/>
            </a:pPr>
            <a:endParaRPr lang="nb-NO" sz="4400" dirty="0"/>
          </a:p>
          <a:p>
            <a:pPr marL="742950" indent="-742950">
              <a:buFont typeface="+mj-lt"/>
              <a:buAutoNum type="arabicPeriod"/>
            </a:pPr>
            <a:endParaRPr lang="nb-NO" dirty="0"/>
          </a:p>
          <a:p>
            <a:pPr marL="0" indent="0">
              <a:buNone/>
            </a:pPr>
            <a:endParaRPr lang="nb-NO" dirty="0"/>
          </a:p>
        </p:txBody>
      </p:sp>
      <p:sp>
        <p:nvSpPr>
          <p:cNvPr id="4" name="TekstSylinder 3">
            <a:extLst>
              <a:ext uri="{FF2B5EF4-FFF2-40B4-BE49-F238E27FC236}">
                <a16:creationId xmlns:a16="http://schemas.microsoft.com/office/drawing/2014/main" id="{AA8F906D-90DB-4F07-8739-B023E6977D21}"/>
              </a:ext>
            </a:extLst>
          </p:cNvPr>
          <p:cNvSpPr txBox="1"/>
          <p:nvPr/>
        </p:nvSpPr>
        <p:spPr>
          <a:xfrm>
            <a:off x="2700670" y="489098"/>
            <a:ext cx="13226902" cy="923330"/>
          </a:xfrm>
          <a:prstGeom prst="rect">
            <a:avLst/>
          </a:prstGeom>
          <a:noFill/>
        </p:spPr>
        <p:txBody>
          <a:bodyPr wrap="square" rtlCol="0">
            <a:spAutoFit/>
          </a:bodyPr>
          <a:lstStyle/>
          <a:p>
            <a:r>
              <a:rPr lang="nb-NO" sz="5400" dirty="0"/>
              <a:t>Spørsmål bord 4 - Sverre</a:t>
            </a:r>
          </a:p>
        </p:txBody>
      </p:sp>
    </p:spTree>
    <p:extLst>
      <p:ext uri="{BB962C8B-B14F-4D97-AF65-F5344CB8AC3E}">
        <p14:creationId xmlns:p14="http://schemas.microsoft.com/office/powerpoint/2010/main" val="180508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B439236-317E-4D24-8C29-5619BCD48F57}"/>
              </a:ext>
            </a:extLst>
          </p:cNvPr>
          <p:cNvSpPr>
            <a:spLocks noGrp="1"/>
          </p:cNvSpPr>
          <p:nvPr>
            <p:ph type="dt" sz="half" idx="10"/>
          </p:nvPr>
        </p:nvSpPr>
        <p:spPr/>
        <p:txBody>
          <a:bodyPr/>
          <a:lstStyle/>
          <a:p>
            <a:fld id="{442516E7-C53B-4514-BFDC-F0BAE2B78C8B}" type="datetime1">
              <a:rPr lang="nb-NO" smtClean="0"/>
              <a:t>27.02.2020</a:t>
            </a:fld>
            <a:endParaRPr lang="nb-NO"/>
          </a:p>
        </p:txBody>
      </p:sp>
      <p:sp>
        <p:nvSpPr>
          <p:cNvPr id="3" name="Plassholder for tekst 2">
            <a:extLst>
              <a:ext uri="{FF2B5EF4-FFF2-40B4-BE49-F238E27FC236}">
                <a16:creationId xmlns:a16="http://schemas.microsoft.com/office/drawing/2014/main" id="{098F9366-64E6-4772-8F0A-D6E5BF68D608}"/>
              </a:ext>
            </a:extLst>
          </p:cNvPr>
          <p:cNvSpPr>
            <a:spLocks noGrp="1"/>
          </p:cNvSpPr>
          <p:nvPr>
            <p:ph type="body" sz="quarter" idx="13"/>
          </p:nvPr>
        </p:nvSpPr>
        <p:spPr/>
        <p:txBody>
          <a:bodyPr/>
          <a:lstStyle/>
          <a:p>
            <a:pPr marL="0" indent="0">
              <a:buNone/>
            </a:pPr>
            <a:r>
              <a:rPr lang="nb-NO" sz="4400" dirty="0"/>
              <a:t>Hva tenker du at Ringsaker Kommune bør ha ekstra fokus på i bygging av morgendagens sykehjem?</a:t>
            </a:r>
          </a:p>
          <a:p>
            <a:pPr marL="0" indent="0">
              <a:buNone/>
            </a:pPr>
            <a:endParaRPr lang="nb-NO" sz="4400" dirty="0"/>
          </a:p>
          <a:p>
            <a:pPr marL="742950" indent="-742950">
              <a:buFont typeface="+mj-lt"/>
              <a:buAutoNum type="arabicPeriod"/>
            </a:pPr>
            <a:r>
              <a:rPr lang="nb-NO" sz="4400" dirty="0"/>
              <a:t>Hva må vi tenke på når bygget skal ha gode driftsløsninger for effektiv tjenesteutøvelse, rasjonell drift og god logistikk. – hva mener du?</a:t>
            </a:r>
          </a:p>
          <a:p>
            <a:pPr marL="742950" indent="-742950">
              <a:buFont typeface="+mj-lt"/>
              <a:buAutoNum type="arabicPeriod"/>
            </a:pPr>
            <a:endParaRPr lang="nb-NO" sz="4400" dirty="0"/>
          </a:p>
          <a:p>
            <a:pPr marL="742950" indent="-742950">
              <a:buFont typeface="+mj-lt"/>
              <a:buAutoNum type="arabicPeriod"/>
            </a:pPr>
            <a:endParaRPr lang="nb-NO" dirty="0"/>
          </a:p>
          <a:p>
            <a:pPr marL="0" indent="0">
              <a:buNone/>
            </a:pPr>
            <a:endParaRPr lang="nb-NO" dirty="0"/>
          </a:p>
        </p:txBody>
      </p:sp>
      <p:sp>
        <p:nvSpPr>
          <p:cNvPr id="4" name="TekstSylinder 3">
            <a:extLst>
              <a:ext uri="{FF2B5EF4-FFF2-40B4-BE49-F238E27FC236}">
                <a16:creationId xmlns:a16="http://schemas.microsoft.com/office/drawing/2014/main" id="{AA8F906D-90DB-4F07-8739-B023E6977D21}"/>
              </a:ext>
            </a:extLst>
          </p:cNvPr>
          <p:cNvSpPr txBox="1"/>
          <p:nvPr/>
        </p:nvSpPr>
        <p:spPr>
          <a:xfrm>
            <a:off x="2700670" y="489098"/>
            <a:ext cx="13290697" cy="1754326"/>
          </a:xfrm>
          <a:prstGeom prst="rect">
            <a:avLst/>
          </a:prstGeom>
          <a:noFill/>
        </p:spPr>
        <p:txBody>
          <a:bodyPr wrap="square" rtlCol="0">
            <a:spAutoFit/>
          </a:bodyPr>
          <a:lstStyle/>
          <a:p>
            <a:r>
              <a:rPr lang="nb-NO" sz="5400" dirty="0"/>
              <a:t>Spørsmål bord 5 - Lillian</a:t>
            </a:r>
          </a:p>
          <a:p>
            <a:endParaRPr lang="nb-NO" sz="5400" dirty="0"/>
          </a:p>
        </p:txBody>
      </p:sp>
    </p:spTree>
    <p:extLst>
      <p:ext uri="{BB962C8B-B14F-4D97-AF65-F5344CB8AC3E}">
        <p14:creationId xmlns:p14="http://schemas.microsoft.com/office/powerpoint/2010/main" val="214288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B439236-317E-4D24-8C29-5619BCD48F57}"/>
              </a:ext>
            </a:extLst>
          </p:cNvPr>
          <p:cNvSpPr>
            <a:spLocks noGrp="1"/>
          </p:cNvSpPr>
          <p:nvPr>
            <p:ph type="dt" sz="half" idx="10"/>
          </p:nvPr>
        </p:nvSpPr>
        <p:spPr/>
        <p:txBody>
          <a:bodyPr/>
          <a:lstStyle/>
          <a:p>
            <a:fld id="{442516E7-C53B-4514-BFDC-F0BAE2B78C8B}" type="datetime1">
              <a:rPr lang="nb-NO" smtClean="0"/>
              <a:t>27.02.2020</a:t>
            </a:fld>
            <a:endParaRPr lang="nb-NO"/>
          </a:p>
        </p:txBody>
      </p:sp>
      <p:sp>
        <p:nvSpPr>
          <p:cNvPr id="3" name="Plassholder for tekst 2">
            <a:extLst>
              <a:ext uri="{FF2B5EF4-FFF2-40B4-BE49-F238E27FC236}">
                <a16:creationId xmlns:a16="http://schemas.microsoft.com/office/drawing/2014/main" id="{098F9366-64E6-4772-8F0A-D6E5BF68D608}"/>
              </a:ext>
            </a:extLst>
          </p:cNvPr>
          <p:cNvSpPr>
            <a:spLocks noGrp="1"/>
          </p:cNvSpPr>
          <p:nvPr>
            <p:ph type="body" sz="quarter" idx="13"/>
          </p:nvPr>
        </p:nvSpPr>
        <p:spPr/>
        <p:txBody>
          <a:bodyPr/>
          <a:lstStyle/>
          <a:p>
            <a:pPr marL="0" indent="0">
              <a:buNone/>
            </a:pPr>
            <a:r>
              <a:rPr lang="nb-NO" sz="4400" dirty="0"/>
              <a:t>Hva tenker du at Ringsaker Kommune bør ha ekstra fokus på i bygging av morgendagens sykehjem?</a:t>
            </a:r>
          </a:p>
          <a:p>
            <a:pPr marL="742950" indent="-742950">
              <a:buFont typeface="+mj-lt"/>
              <a:buAutoNum type="arabicPeriod"/>
            </a:pPr>
            <a:endParaRPr lang="nb-NO" sz="4400" dirty="0"/>
          </a:p>
          <a:p>
            <a:pPr marL="742950" indent="-742950">
              <a:buFont typeface="+mj-lt"/>
              <a:buAutoNum type="arabicPeriod"/>
            </a:pPr>
            <a:r>
              <a:rPr lang="nb-NO" sz="4400" dirty="0"/>
              <a:t>Hva skal vi legge vekt på for at løsningene våre skal være bærekraftige og miljøvennlige </a:t>
            </a:r>
          </a:p>
          <a:p>
            <a:pPr marL="742950" indent="-742950">
              <a:buFont typeface="+mj-lt"/>
              <a:buAutoNum type="arabicPeriod"/>
            </a:pPr>
            <a:endParaRPr lang="nb-NO" sz="4400" dirty="0"/>
          </a:p>
          <a:p>
            <a:pPr marL="742950" indent="-742950">
              <a:buFont typeface="+mj-lt"/>
              <a:buAutoNum type="arabicPeriod"/>
            </a:pPr>
            <a:endParaRPr lang="nb-NO" dirty="0"/>
          </a:p>
          <a:p>
            <a:pPr marL="0" indent="0">
              <a:buNone/>
            </a:pPr>
            <a:endParaRPr lang="nb-NO" dirty="0"/>
          </a:p>
        </p:txBody>
      </p:sp>
      <p:sp>
        <p:nvSpPr>
          <p:cNvPr id="4" name="TekstSylinder 3">
            <a:extLst>
              <a:ext uri="{FF2B5EF4-FFF2-40B4-BE49-F238E27FC236}">
                <a16:creationId xmlns:a16="http://schemas.microsoft.com/office/drawing/2014/main" id="{AA8F906D-90DB-4F07-8739-B023E6977D21}"/>
              </a:ext>
            </a:extLst>
          </p:cNvPr>
          <p:cNvSpPr txBox="1"/>
          <p:nvPr/>
        </p:nvSpPr>
        <p:spPr>
          <a:xfrm>
            <a:off x="2700670" y="489098"/>
            <a:ext cx="13992446" cy="923330"/>
          </a:xfrm>
          <a:prstGeom prst="rect">
            <a:avLst/>
          </a:prstGeom>
          <a:noFill/>
        </p:spPr>
        <p:txBody>
          <a:bodyPr wrap="square" rtlCol="0">
            <a:spAutoFit/>
          </a:bodyPr>
          <a:lstStyle/>
          <a:p>
            <a:r>
              <a:rPr lang="nb-NO" sz="5400" dirty="0"/>
              <a:t>Spørsmål bord 6 - Håvard</a:t>
            </a:r>
          </a:p>
        </p:txBody>
      </p:sp>
    </p:spTree>
    <p:extLst>
      <p:ext uri="{BB962C8B-B14F-4D97-AF65-F5344CB8AC3E}">
        <p14:creationId xmlns:p14="http://schemas.microsoft.com/office/powerpoint/2010/main" val="3337083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B439236-317E-4D24-8C29-5619BCD48F57}"/>
              </a:ext>
            </a:extLst>
          </p:cNvPr>
          <p:cNvSpPr>
            <a:spLocks noGrp="1"/>
          </p:cNvSpPr>
          <p:nvPr>
            <p:ph type="dt" sz="half" idx="10"/>
          </p:nvPr>
        </p:nvSpPr>
        <p:spPr/>
        <p:txBody>
          <a:bodyPr/>
          <a:lstStyle/>
          <a:p>
            <a:fld id="{442516E7-C53B-4514-BFDC-F0BAE2B78C8B}" type="datetime1">
              <a:rPr lang="nb-NO" smtClean="0"/>
              <a:t>27.02.2020</a:t>
            </a:fld>
            <a:endParaRPr lang="nb-NO"/>
          </a:p>
        </p:txBody>
      </p:sp>
      <p:sp>
        <p:nvSpPr>
          <p:cNvPr id="3" name="Plassholder for tekst 2">
            <a:extLst>
              <a:ext uri="{FF2B5EF4-FFF2-40B4-BE49-F238E27FC236}">
                <a16:creationId xmlns:a16="http://schemas.microsoft.com/office/drawing/2014/main" id="{098F9366-64E6-4772-8F0A-D6E5BF68D608}"/>
              </a:ext>
            </a:extLst>
          </p:cNvPr>
          <p:cNvSpPr>
            <a:spLocks noGrp="1"/>
          </p:cNvSpPr>
          <p:nvPr>
            <p:ph type="body" sz="quarter" idx="13"/>
          </p:nvPr>
        </p:nvSpPr>
        <p:spPr/>
        <p:txBody>
          <a:bodyPr/>
          <a:lstStyle/>
          <a:p>
            <a:pPr marL="0" indent="0">
              <a:buNone/>
            </a:pPr>
            <a:r>
              <a:rPr lang="nb-NO" sz="4400" dirty="0"/>
              <a:t>Hva tenker du at Ringsaker Kommune bør ha ekstra fokus på i bygging av morgendagens sykehjem?</a:t>
            </a:r>
          </a:p>
          <a:p>
            <a:pPr marL="0" indent="0">
              <a:buNone/>
            </a:pPr>
            <a:endParaRPr lang="nb-NO" sz="4400" dirty="0"/>
          </a:p>
          <a:p>
            <a:pPr marL="742950" indent="-742950">
              <a:buFont typeface="+mj-lt"/>
              <a:buAutoNum type="arabicPeriod"/>
            </a:pPr>
            <a:r>
              <a:rPr lang="nb-NO" sz="4400" dirty="0"/>
              <a:t>Hvordan kan forskjellige byggemateriale samspille på best mulig måte?</a:t>
            </a:r>
          </a:p>
          <a:p>
            <a:pPr marL="742950" indent="-742950">
              <a:buFont typeface="+mj-lt"/>
              <a:buAutoNum type="arabicPeriod"/>
            </a:pPr>
            <a:r>
              <a:rPr lang="nb-NO" sz="4400" dirty="0"/>
              <a:t>Hva er «riktige» løsninger sett opp mot levetidskostnader for bygg </a:t>
            </a:r>
          </a:p>
          <a:p>
            <a:pPr marL="742950" indent="-742950">
              <a:buFont typeface="+mj-lt"/>
              <a:buAutoNum type="arabicPeriod"/>
            </a:pPr>
            <a:endParaRPr lang="nb-NO" sz="4400" dirty="0"/>
          </a:p>
          <a:p>
            <a:pPr marL="742950" indent="-742950">
              <a:buFont typeface="+mj-lt"/>
              <a:buAutoNum type="arabicPeriod"/>
            </a:pPr>
            <a:endParaRPr lang="nb-NO" dirty="0"/>
          </a:p>
          <a:p>
            <a:pPr marL="0" indent="0">
              <a:buNone/>
            </a:pPr>
            <a:endParaRPr lang="nb-NO" dirty="0"/>
          </a:p>
        </p:txBody>
      </p:sp>
      <p:sp>
        <p:nvSpPr>
          <p:cNvPr id="4" name="TekstSylinder 3">
            <a:extLst>
              <a:ext uri="{FF2B5EF4-FFF2-40B4-BE49-F238E27FC236}">
                <a16:creationId xmlns:a16="http://schemas.microsoft.com/office/drawing/2014/main" id="{AA8F906D-90DB-4F07-8739-B023E6977D21}"/>
              </a:ext>
            </a:extLst>
          </p:cNvPr>
          <p:cNvSpPr txBox="1"/>
          <p:nvPr/>
        </p:nvSpPr>
        <p:spPr>
          <a:xfrm>
            <a:off x="2700670" y="489098"/>
            <a:ext cx="10185990" cy="923330"/>
          </a:xfrm>
          <a:prstGeom prst="rect">
            <a:avLst/>
          </a:prstGeom>
          <a:noFill/>
        </p:spPr>
        <p:txBody>
          <a:bodyPr wrap="square" rtlCol="0">
            <a:spAutoFit/>
          </a:bodyPr>
          <a:lstStyle/>
          <a:p>
            <a:r>
              <a:rPr lang="nb-NO" sz="5400" dirty="0"/>
              <a:t>Spørsmål bord 7 - Petter</a:t>
            </a:r>
          </a:p>
        </p:txBody>
      </p:sp>
    </p:spTree>
    <p:extLst>
      <p:ext uri="{BB962C8B-B14F-4D97-AF65-F5344CB8AC3E}">
        <p14:creationId xmlns:p14="http://schemas.microsoft.com/office/powerpoint/2010/main" val="123915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019BFB-DD85-4EF1-8831-1B1E6F6511B1}"/>
              </a:ext>
            </a:extLst>
          </p:cNvPr>
          <p:cNvSpPr>
            <a:spLocks noGrp="1"/>
          </p:cNvSpPr>
          <p:nvPr>
            <p:ph type="title"/>
          </p:nvPr>
        </p:nvSpPr>
        <p:spPr/>
        <p:txBody>
          <a:bodyPr/>
          <a:lstStyle/>
          <a:p>
            <a:r>
              <a:rPr lang="nb-NO" dirty="0"/>
              <a:t>Dagens tema</a:t>
            </a:r>
          </a:p>
        </p:txBody>
      </p:sp>
      <p:sp>
        <p:nvSpPr>
          <p:cNvPr id="3" name="Plassholder for innhold 2">
            <a:extLst>
              <a:ext uri="{FF2B5EF4-FFF2-40B4-BE49-F238E27FC236}">
                <a16:creationId xmlns:a16="http://schemas.microsoft.com/office/drawing/2014/main" id="{AB926D53-380D-4544-B1DE-760226FCC02C}"/>
              </a:ext>
            </a:extLst>
          </p:cNvPr>
          <p:cNvSpPr>
            <a:spLocks noGrp="1"/>
          </p:cNvSpPr>
          <p:nvPr>
            <p:ph idx="1"/>
          </p:nvPr>
        </p:nvSpPr>
        <p:spPr/>
        <p:txBody>
          <a:bodyPr>
            <a:normAutofit fontScale="92500" lnSpcReduction="10000"/>
          </a:bodyPr>
          <a:lstStyle/>
          <a:p>
            <a:r>
              <a:rPr lang="nb-NO" dirty="0"/>
              <a:t>Program</a:t>
            </a:r>
          </a:p>
          <a:p>
            <a:r>
              <a:rPr lang="nb-NO" dirty="0" err="1"/>
              <a:t>Lunch</a:t>
            </a:r>
            <a:endParaRPr lang="nb-NO" dirty="0"/>
          </a:p>
          <a:p>
            <a:r>
              <a:rPr lang="nb-NO" dirty="0"/>
              <a:t>Markedsdialog</a:t>
            </a:r>
          </a:p>
          <a:p>
            <a:r>
              <a:rPr lang="nb-NO" dirty="0"/>
              <a:t>Tid</a:t>
            </a:r>
          </a:p>
          <a:p>
            <a:r>
              <a:rPr lang="nb-NO" dirty="0"/>
              <a:t>Spørsmål</a:t>
            </a:r>
          </a:p>
          <a:p>
            <a:r>
              <a:rPr lang="nb-NO" dirty="0"/>
              <a:t>Deltagere – grupper</a:t>
            </a:r>
          </a:p>
          <a:p>
            <a:r>
              <a:rPr lang="nb-NO" dirty="0"/>
              <a:t>Er du klar for å lede en gruppe</a:t>
            </a:r>
          </a:p>
          <a:p>
            <a:r>
              <a:rPr lang="nb-NO" dirty="0"/>
              <a:t>Materiale </a:t>
            </a:r>
          </a:p>
          <a:p>
            <a:r>
              <a:rPr lang="nb-NO" dirty="0"/>
              <a:t>Sekretær</a:t>
            </a:r>
          </a:p>
          <a:p>
            <a:r>
              <a:rPr lang="nb-NO" dirty="0"/>
              <a:t>Presse (Ingebjørg Myrstad Nilsen, </a:t>
            </a:r>
            <a:r>
              <a:rPr lang="nb-NO" dirty="0" err="1"/>
              <a:t>komm</a:t>
            </a:r>
            <a:r>
              <a:rPr lang="nb-NO" dirty="0"/>
              <a:t>)</a:t>
            </a:r>
          </a:p>
        </p:txBody>
      </p:sp>
    </p:spTree>
    <p:extLst>
      <p:ext uri="{BB962C8B-B14F-4D97-AF65-F5344CB8AC3E}">
        <p14:creationId xmlns:p14="http://schemas.microsoft.com/office/powerpoint/2010/main" val="3430225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6F1E6A-D52A-4961-AD21-977050CAE487}"/>
              </a:ext>
            </a:extLst>
          </p:cNvPr>
          <p:cNvSpPr>
            <a:spLocks noGrp="1"/>
          </p:cNvSpPr>
          <p:nvPr>
            <p:ph type="title"/>
          </p:nvPr>
        </p:nvSpPr>
        <p:spPr>
          <a:xfrm>
            <a:off x="1676290" y="730250"/>
            <a:ext cx="21029831" cy="2651126"/>
          </a:xfrm>
        </p:spPr>
        <p:txBody>
          <a:bodyPr vert="horz" lIns="91440" tIns="45720" rIns="91440" bIns="45720" rtlCol="0" anchor="ctr">
            <a:normAutofit/>
          </a:bodyPr>
          <a:lstStyle/>
          <a:p>
            <a:pPr defTabSz="914400"/>
            <a:endParaRPr lang="en-US" sz="4400" dirty="0">
              <a:solidFill>
                <a:schemeClr val="tx1"/>
              </a:solidFill>
            </a:endParaRPr>
          </a:p>
        </p:txBody>
      </p:sp>
      <p:sp>
        <p:nvSpPr>
          <p:cNvPr id="9" name="Plassholder for tekst 8">
            <a:extLst>
              <a:ext uri="{FF2B5EF4-FFF2-40B4-BE49-F238E27FC236}">
                <a16:creationId xmlns:a16="http://schemas.microsoft.com/office/drawing/2014/main" id="{646B00FA-5A8F-4EB9-BE08-9ED4338A4A8A}"/>
              </a:ext>
            </a:extLst>
          </p:cNvPr>
          <p:cNvSpPr>
            <a:spLocks noGrp="1"/>
          </p:cNvSpPr>
          <p:nvPr>
            <p:ph type="body" sz="quarter" idx="14"/>
          </p:nvPr>
        </p:nvSpPr>
        <p:spPr>
          <a:xfrm>
            <a:off x="1676290" y="3651250"/>
            <a:ext cx="7595120" cy="8702676"/>
          </a:xfrm>
        </p:spPr>
        <p:txBody>
          <a:bodyPr vert="horz" lIns="91440" tIns="45720" rIns="91440" bIns="45720" rtlCol="0">
            <a:normAutofit/>
          </a:bodyPr>
          <a:lstStyle/>
          <a:p>
            <a:pPr indent="-228600" defTabSz="914400"/>
            <a:endParaRPr lang="en-US">
              <a:solidFill>
                <a:schemeClr val="tx1"/>
              </a:solidFill>
            </a:endParaRPr>
          </a:p>
        </p:txBody>
      </p:sp>
      <p:pic>
        <p:nvPicPr>
          <p:cNvPr id="12" name="Plassholder for bilde 11">
            <a:extLst>
              <a:ext uri="{FF2B5EF4-FFF2-40B4-BE49-F238E27FC236}">
                <a16:creationId xmlns:a16="http://schemas.microsoft.com/office/drawing/2014/main" id="{EE8F2606-E781-434A-BE74-66457460C3E4}"/>
              </a:ext>
            </a:extLst>
          </p:cNvPr>
          <p:cNvPicPr>
            <a:picLocks noGrp="1" noChangeAspect="1"/>
          </p:cNvPicPr>
          <p:nvPr>
            <p:ph type="pic" sz="quarter" idx="13"/>
          </p:nvPr>
        </p:nvPicPr>
        <p:blipFill rotWithShape="1">
          <a:blip r:embed="rId2"/>
          <a:srcRect r="7369"/>
          <a:stretch/>
        </p:blipFill>
        <p:spPr>
          <a:xfrm>
            <a:off x="3188043" y="862584"/>
            <a:ext cx="17491570" cy="11990831"/>
          </a:xfrm>
          <a:prstGeom prst="rect">
            <a:avLst/>
          </a:prstGeom>
        </p:spPr>
      </p:pic>
    </p:spTree>
    <p:extLst>
      <p:ext uri="{BB962C8B-B14F-4D97-AF65-F5344CB8AC3E}">
        <p14:creationId xmlns:p14="http://schemas.microsoft.com/office/powerpoint/2010/main" val="240318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3" cstate="print">
            <a:extLst>
              <a:ext uri="{28A0092B-C50C-407E-A947-70E740481C1C}">
                <a14:useLocalDpi xmlns:a14="http://schemas.microsoft.com/office/drawing/2010/main" val="0"/>
              </a:ext>
            </a:extLst>
          </a:blip>
          <a:srcRect t="36011"/>
          <a:stretch/>
        </p:blipFill>
        <p:spPr>
          <a:xfrm>
            <a:off x="1352806" y="4231759"/>
            <a:ext cx="22285905" cy="5923906"/>
          </a:xfrm>
          <a:prstGeom prst="rect">
            <a:avLst/>
          </a:prstGeom>
        </p:spPr>
      </p:pic>
      <p:sp>
        <p:nvSpPr>
          <p:cNvPr id="5" name="Tittel 5"/>
          <p:cNvSpPr txBox="1">
            <a:spLocks/>
          </p:cNvSpPr>
          <p:nvPr/>
        </p:nvSpPr>
        <p:spPr>
          <a:xfrm>
            <a:off x="2880360" y="2178432"/>
            <a:ext cx="9432141" cy="2274470"/>
          </a:xfrm>
          <a:prstGeom prst="rect">
            <a:avLst/>
          </a:prstGeom>
        </p:spPr>
        <p:txBody>
          <a:bodyPr>
            <a:normAutofit/>
          </a:bodyPr>
          <a:lstStyle>
            <a:lvl1pPr algn="l" defTabSz="1828709" rtl="0" eaLnBrk="1" latinLnBrk="0" hangingPunct="1">
              <a:lnSpc>
                <a:spcPct val="90000"/>
              </a:lnSpc>
              <a:spcBef>
                <a:spcPct val="0"/>
              </a:spcBef>
              <a:buNone/>
              <a:defRPr sz="6400" b="0" kern="1200">
                <a:solidFill>
                  <a:schemeClr val="accent1"/>
                </a:solidFill>
                <a:latin typeface="+mj-lt"/>
                <a:ea typeface="+mj-ea"/>
                <a:cs typeface="+mj-cs"/>
              </a:defRPr>
            </a:lvl1pPr>
          </a:lstStyle>
          <a:p>
            <a:pPr marL="0" marR="0" lvl="0" indent="0" algn="l" defTabSz="1828709" rtl="0" eaLnBrk="1" fontAlgn="auto" latinLnBrk="0" hangingPunct="1">
              <a:lnSpc>
                <a:spcPct val="90000"/>
              </a:lnSpc>
              <a:spcBef>
                <a:spcPct val="0"/>
              </a:spcBef>
              <a:spcAft>
                <a:spcPts val="0"/>
              </a:spcAft>
              <a:buClrTx/>
              <a:buSzTx/>
              <a:buFontTx/>
              <a:buNone/>
              <a:tabLst/>
              <a:defRPr/>
            </a:pPr>
            <a:r>
              <a:rPr kumimoji="0" lang="nb-NO" sz="6400" b="0" i="0" u="none" strike="noStrike" kern="1200" cap="none" spc="0" normalizeH="0" baseline="0" noProof="0" dirty="0">
                <a:ln>
                  <a:noFill/>
                </a:ln>
                <a:solidFill>
                  <a:srgbClr val="7C17FF"/>
                </a:solidFill>
                <a:effectLst/>
                <a:uLnTx/>
                <a:uFillTx/>
                <a:latin typeface="Suisse Works Bold"/>
                <a:ea typeface="+mj-ea"/>
                <a:cs typeface="+mj-cs"/>
              </a:rPr>
              <a:t>Innovativ anskaffelse</a:t>
            </a:r>
          </a:p>
        </p:txBody>
      </p:sp>
      <p:sp>
        <p:nvSpPr>
          <p:cNvPr id="3" name="Ellipse 2"/>
          <p:cNvSpPr/>
          <p:nvPr/>
        </p:nvSpPr>
        <p:spPr>
          <a:xfrm>
            <a:off x="7408984" y="6049108"/>
            <a:ext cx="4478216" cy="4337538"/>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709" rtl="0" eaLnBrk="1" fontAlgn="auto" latinLnBrk="0" hangingPunct="1">
              <a:lnSpc>
                <a:spcPct val="100000"/>
              </a:lnSpc>
              <a:spcBef>
                <a:spcPts val="0"/>
              </a:spcBef>
              <a:spcAft>
                <a:spcPts val="0"/>
              </a:spcAft>
              <a:buClrTx/>
              <a:buSzTx/>
              <a:buFontTx/>
              <a:buNone/>
              <a:tabLst/>
              <a:defRPr/>
            </a:pPr>
            <a:endParaRPr kumimoji="0" lang="nb-NO" sz="3600" b="0" i="0" u="none" strike="noStrike" kern="1200" cap="none" spc="0" normalizeH="0" baseline="0" noProof="0">
              <a:ln>
                <a:noFill/>
              </a:ln>
              <a:solidFill>
                <a:prstClr val="white"/>
              </a:solidFill>
              <a:effectLst/>
              <a:uLnTx/>
              <a:uFillTx/>
              <a:latin typeface="Basis Grotesque"/>
              <a:ea typeface="+mn-ea"/>
              <a:cs typeface="+mn-cs"/>
            </a:endParaRPr>
          </a:p>
        </p:txBody>
      </p:sp>
    </p:spTree>
    <p:extLst>
      <p:ext uri="{BB962C8B-B14F-4D97-AF65-F5344CB8AC3E}">
        <p14:creationId xmlns:p14="http://schemas.microsoft.com/office/powerpoint/2010/main" val="3111666619"/>
      </p:ext>
    </p:extLst>
  </p:cSld>
  <p:clrMapOvr>
    <a:masterClrMapping/>
  </p:clrMapOvr>
  <mc:AlternateContent xmlns:mc="http://schemas.openxmlformats.org/markup-compatibility/2006" xmlns:p14="http://schemas.microsoft.com/office/powerpoint/2010/main">
    <mc:Choice Requires="p14">
      <p:transition spd="slow" p14:dur="40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title"/>
          </p:nvPr>
        </p:nvSpPr>
        <p:spPr>
          <a:xfrm>
            <a:off x="2880361" y="879984"/>
            <a:ext cx="16074904" cy="1714935"/>
          </a:xfrm>
        </p:spPr>
        <p:txBody>
          <a:bodyPr>
            <a:normAutofit/>
          </a:bodyPr>
          <a:lstStyle/>
          <a:p>
            <a:r>
              <a:rPr lang="nb-NO" dirty="0"/>
              <a:t>Formålet dialog med leverandørene</a:t>
            </a:r>
          </a:p>
        </p:txBody>
      </p:sp>
      <p:sp>
        <p:nvSpPr>
          <p:cNvPr id="11" name="Plassholder for innhold 10"/>
          <p:cNvSpPr>
            <a:spLocks noGrp="1"/>
          </p:cNvSpPr>
          <p:nvPr>
            <p:ph type="body" sz="quarter" idx="14"/>
          </p:nvPr>
        </p:nvSpPr>
        <p:spPr>
          <a:xfrm>
            <a:off x="2880359" y="3780472"/>
            <a:ext cx="18892246" cy="8106727"/>
          </a:xfrm>
        </p:spPr>
        <p:txBody>
          <a:bodyPr>
            <a:normAutofit/>
          </a:bodyPr>
          <a:lstStyle/>
          <a:p>
            <a:pPr>
              <a:lnSpc>
                <a:spcPct val="120000"/>
              </a:lnSpc>
              <a:spcBef>
                <a:spcPts val="0"/>
              </a:spcBef>
            </a:pPr>
            <a:r>
              <a:rPr lang="nb-NO" sz="5400" dirty="0">
                <a:solidFill>
                  <a:schemeClr val="tx1"/>
                </a:solidFill>
                <a:latin typeface="+mj-lt"/>
              </a:rPr>
              <a:t>Presentere utfordringer og behov for markedet </a:t>
            </a:r>
            <a:br>
              <a:rPr lang="nb-NO" sz="5400" dirty="0">
                <a:solidFill>
                  <a:schemeClr val="tx1"/>
                </a:solidFill>
                <a:latin typeface="+mj-lt"/>
              </a:rPr>
            </a:br>
            <a:endParaRPr lang="nb-NO" sz="5400" dirty="0">
              <a:solidFill>
                <a:schemeClr val="tx1"/>
              </a:solidFill>
              <a:latin typeface="+mj-lt"/>
            </a:endParaRPr>
          </a:p>
          <a:p>
            <a:pPr>
              <a:lnSpc>
                <a:spcPct val="120000"/>
              </a:lnSpc>
              <a:spcBef>
                <a:spcPts val="0"/>
              </a:spcBef>
            </a:pPr>
            <a:r>
              <a:rPr lang="nb-NO" sz="5400" dirty="0">
                <a:solidFill>
                  <a:schemeClr val="tx1"/>
                </a:solidFill>
                <a:latin typeface="+mj-lt"/>
              </a:rPr>
              <a:t>Innspill og idéer til mulige løsninger</a:t>
            </a:r>
          </a:p>
          <a:p>
            <a:pPr>
              <a:lnSpc>
                <a:spcPct val="120000"/>
              </a:lnSpc>
              <a:spcBef>
                <a:spcPts val="0"/>
              </a:spcBef>
            </a:pPr>
            <a:endParaRPr lang="nb-NO" sz="5400" dirty="0">
              <a:solidFill>
                <a:schemeClr val="tx1"/>
              </a:solidFill>
              <a:latin typeface="+mj-lt"/>
            </a:endParaRPr>
          </a:p>
          <a:p>
            <a:pPr>
              <a:lnSpc>
                <a:spcPct val="120000"/>
              </a:lnSpc>
              <a:spcBef>
                <a:spcPts val="0"/>
              </a:spcBef>
            </a:pPr>
            <a:r>
              <a:rPr lang="nb-NO" sz="5400" dirty="0">
                <a:solidFill>
                  <a:schemeClr val="tx1"/>
                </a:solidFill>
                <a:latin typeface="+mj-lt"/>
              </a:rPr>
              <a:t>Bedre informasjon om hva som påvirker konkurransen</a:t>
            </a:r>
            <a:br>
              <a:rPr lang="nb-NO" sz="5400" dirty="0">
                <a:solidFill>
                  <a:schemeClr val="tx1"/>
                </a:solidFill>
                <a:latin typeface="+mj-lt"/>
              </a:rPr>
            </a:br>
            <a:endParaRPr lang="nb-NO" sz="5400" dirty="0">
              <a:solidFill>
                <a:schemeClr val="tx1"/>
              </a:solidFill>
              <a:latin typeface="+mj-lt"/>
            </a:endParaRPr>
          </a:p>
          <a:p>
            <a:pPr>
              <a:lnSpc>
                <a:spcPct val="120000"/>
              </a:lnSpc>
              <a:spcBef>
                <a:spcPts val="0"/>
              </a:spcBef>
            </a:pPr>
            <a:r>
              <a:rPr lang="nb-NO" sz="5400" dirty="0">
                <a:solidFill>
                  <a:schemeClr val="tx1"/>
                </a:solidFill>
                <a:latin typeface="+mj-lt"/>
              </a:rPr>
              <a:t>Bruke informasjonen til å utforme et konkurransegrunnlag som åpner for  mulighetene</a:t>
            </a:r>
          </a:p>
          <a:p>
            <a:pPr marL="0" indent="0">
              <a:lnSpc>
                <a:spcPct val="120000"/>
              </a:lnSpc>
              <a:spcBef>
                <a:spcPts val="0"/>
              </a:spcBef>
              <a:buNone/>
            </a:pPr>
            <a:endParaRPr lang="nb-NO" dirty="0"/>
          </a:p>
          <a:p>
            <a:pPr>
              <a:spcBef>
                <a:spcPts val="0"/>
              </a:spcBef>
              <a:buNone/>
            </a:pPr>
            <a:endParaRPr lang="nb-NO" sz="1800" dirty="0"/>
          </a:p>
          <a:p>
            <a:pPr>
              <a:buNone/>
            </a:pPr>
            <a:endParaRPr lang="nb-NO" sz="3200" dirty="0"/>
          </a:p>
          <a:p>
            <a:pPr>
              <a:buNone/>
            </a:pPr>
            <a:endParaRPr lang="nb-NO" sz="3200" dirty="0"/>
          </a:p>
        </p:txBody>
      </p:sp>
    </p:spTree>
    <p:extLst>
      <p:ext uri="{BB962C8B-B14F-4D97-AF65-F5344CB8AC3E}">
        <p14:creationId xmlns:p14="http://schemas.microsoft.com/office/powerpoint/2010/main" val="329209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6600" b="1" dirty="0"/>
              <a:t>Svar på ofte stilte spørsmål</a:t>
            </a:r>
            <a:br>
              <a:rPr lang="nb-NO" sz="6600" dirty="0"/>
            </a:br>
            <a:endParaRPr lang="nb-NO" dirty="0"/>
          </a:p>
        </p:txBody>
      </p:sp>
      <p:sp>
        <p:nvSpPr>
          <p:cNvPr id="3" name="Plassholder for innhold 2"/>
          <p:cNvSpPr>
            <a:spLocks noGrp="1"/>
          </p:cNvSpPr>
          <p:nvPr>
            <p:ph idx="1"/>
          </p:nvPr>
        </p:nvSpPr>
        <p:spPr>
          <a:xfrm>
            <a:off x="2880361" y="3780472"/>
            <a:ext cx="12183176" cy="8804559"/>
          </a:xfrm>
        </p:spPr>
        <p:txBody>
          <a:bodyPr>
            <a:normAutofit lnSpcReduction="10000"/>
          </a:bodyPr>
          <a:lstStyle/>
          <a:p>
            <a:r>
              <a:rPr lang="nb-NO" sz="4300" dirty="0"/>
              <a:t>Dialogkonferansen, skriftlig innspill og én til én møter er </a:t>
            </a:r>
            <a:r>
              <a:rPr lang="nb-NO" sz="4300" i="1" dirty="0"/>
              <a:t>ikke</a:t>
            </a:r>
            <a:r>
              <a:rPr lang="nb-NO" sz="4300" dirty="0"/>
              <a:t> en del av den påfølgende konkurransen</a:t>
            </a:r>
          </a:p>
          <a:p>
            <a:endParaRPr lang="nb-NO" sz="4300" dirty="0"/>
          </a:p>
          <a:p>
            <a:r>
              <a:rPr lang="nb-NO" sz="4300" dirty="0"/>
              <a:t>Innspill og én til én møter er et </a:t>
            </a:r>
            <a:r>
              <a:rPr lang="nb-NO" sz="4300" i="1" dirty="0"/>
              <a:t>ønske</a:t>
            </a:r>
            <a:r>
              <a:rPr lang="nb-NO" sz="4300" dirty="0"/>
              <a:t> om dialog, men ikke et </a:t>
            </a:r>
            <a:r>
              <a:rPr lang="nb-NO" sz="4300" i="1" dirty="0"/>
              <a:t>krav</a:t>
            </a:r>
            <a:r>
              <a:rPr lang="nb-NO" sz="4300" dirty="0"/>
              <a:t> for senere deltakelse i en eventuell konkurranse </a:t>
            </a:r>
          </a:p>
          <a:p>
            <a:endParaRPr lang="nb-NO" sz="4300" dirty="0"/>
          </a:p>
          <a:p>
            <a:r>
              <a:rPr lang="nb-NO" sz="4300" dirty="0"/>
              <a:t>Ønsker innspill på muligheter og tilnærmingsmåter </a:t>
            </a:r>
            <a:r>
              <a:rPr lang="mr-IN" sz="4300" dirty="0"/>
              <a:t>–</a:t>
            </a:r>
            <a:r>
              <a:rPr lang="nb-NO" sz="4300" dirty="0"/>
              <a:t> ikke nødvendigvis ferdige løsninger</a:t>
            </a:r>
          </a:p>
          <a:p>
            <a:endParaRPr lang="nb-NO" sz="4300" dirty="0"/>
          </a:p>
          <a:p>
            <a:r>
              <a:rPr lang="nb-NO" sz="4300" dirty="0"/>
              <a:t>Ideer og innsikten fra innspill og én til én møter distribueres ikke videre til andre leverandører</a:t>
            </a:r>
          </a:p>
          <a:p>
            <a:endParaRPr lang="nb-NO" dirty="0"/>
          </a:p>
        </p:txBody>
      </p:sp>
    </p:spTree>
    <p:extLst>
      <p:ext uri="{BB962C8B-B14F-4D97-AF65-F5344CB8AC3E}">
        <p14:creationId xmlns:p14="http://schemas.microsoft.com/office/powerpoint/2010/main" val="70061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2FB0E610-38AE-4327-8548-7A96BEBD79B7}"/>
              </a:ext>
            </a:extLst>
          </p:cNvPr>
          <p:cNvPicPr>
            <a:picLocks noChangeAspect="1"/>
          </p:cNvPicPr>
          <p:nvPr/>
        </p:nvPicPr>
        <p:blipFill>
          <a:blip r:embed="rId2"/>
          <a:stretch>
            <a:fillRect/>
          </a:stretch>
        </p:blipFill>
        <p:spPr>
          <a:xfrm>
            <a:off x="1308092" y="2806786"/>
            <a:ext cx="22161644" cy="7459876"/>
          </a:xfrm>
          <a:prstGeom prst="rect">
            <a:avLst/>
          </a:prstGeom>
        </p:spPr>
      </p:pic>
    </p:spTree>
    <p:extLst>
      <p:ext uri="{BB962C8B-B14F-4D97-AF65-F5344CB8AC3E}">
        <p14:creationId xmlns:p14="http://schemas.microsoft.com/office/powerpoint/2010/main" val="2205344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B439236-317E-4D24-8C29-5619BCD48F57}"/>
              </a:ext>
            </a:extLst>
          </p:cNvPr>
          <p:cNvSpPr>
            <a:spLocks noGrp="1"/>
          </p:cNvSpPr>
          <p:nvPr>
            <p:ph type="dt" sz="half" idx="10"/>
          </p:nvPr>
        </p:nvSpPr>
        <p:spPr/>
        <p:txBody>
          <a:bodyPr/>
          <a:lstStyle/>
          <a:p>
            <a:fld id="{442516E7-C53B-4514-BFDC-F0BAE2B78C8B}" type="datetime1">
              <a:rPr lang="nb-NO" smtClean="0"/>
              <a:t>27.02.2020</a:t>
            </a:fld>
            <a:endParaRPr lang="nb-NO"/>
          </a:p>
        </p:txBody>
      </p:sp>
      <p:sp>
        <p:nvSpPr>
          <p:cNvPr id="3" name="Plassholder for tekst 2">
            <a:extLst>
              <a:ext uri="{FF2B5EF4-FFF2-40B4-BE49-F238E27FC236}">
                <a16:creationId xmlns:a16="http://schemas.microsoft.com/office/drawing/2014/main" id="{098F9366-64E6-4772-8F0A-D6E5BF68D608}"/>
              </a:ext>
            </a:extLst>
          </p:cNvPr>
          <p:cNvSpPr>
            <a:spLocks noGrp="1"/>
          </p:cNvSpPr>
          <p:nvPr>
            <p:ph type="body" sz="quarter" idx="13"/>
          </p:nvPr>
        </p:nvSpPr>
        <p:spPr>
          <a:xfrm>
            <a:off x="2700670" y="2160270"/>
            <a:ext cx="17552766" cy="10261283"/>
          </a:xfrm>
        </p:spPr>
        <p:txBody>
          <a:bodyPr/>
          <a:lstStyle/>
          <a:p>
            <a:pPr marL="0" indent="0">
              <a:buNone/>
            </a:pPr>
            <a:r>
              <a:rPr lang="nb-NO" sz="6600" dirty="0"/>
              <a:t>Hva tenker du at Ringsaker Kommune bør ha ekstra fokus på i bygging av morgendagens sykehjem?</a:t>
            </a:r>
          </a:p>
          <a:p>
            <a:pPr marL="742950" indent="-742950">
              <a:buFont typeface="+mj-lt"/>
              <a:buAutoNum type="arabicPeriod"/>
            </a:pPr>
            <a:endParaRPr lang="nb-NO" sz="6600" dirty="0"/>
          </a:p>
          <a:p>
            <a:pPr marL="742950" indent="-742950">
              <a:buFont typeface="+mj-lt"/>
              <a:buAutoNum type="arabicPeriod"/>
            </a:pPr>
            <a:r>
              <a:rPr lang="nb-NO" sz="6600" dirty="0"/>
              <a:t>Hvordan skal vi legge vekt på ved evaluering av kompetanse på </a:t>
            </a:r>
            <a:r>
              <a:rPr lang="nb-NO" sz="4800" dirty="0"/>
              <a:t>tilbudt</a:t>
            </a:r>
            <a:r>
              <a:rPr lang="nb-NO" sz="6600" dirty="0"/>
              <a:t> personell. </a:t>
            </a:r>
          </a:p>
          <a:p>
            <a:pPr marL="742950" indent="-742950">
              <a:buFont typeface="+mj-lt"/>
              <a:buAutoNum type="arabicPeriod"/>
            </a:pPr>
            <a:r>
              <a:rPr lang="nb-NO" sz="6600" dirty="0"/>
              <a:t>Hva bør vi legge vekt på ved anskaffelse av samspillsgruppe</a:t>
            </a:r>
          </a:p>
          <a:p>
            <a:pPr marL="742950" indent="-742950">
              <a:buFont typeface="+mj-lt"/>
              <a:buAutoNum type="arabicPeriod"/>
            </a:pPr>
            <a:endParaRPr lang="nb-NO" sz="4400" dirty="0"/>
          </a:p>
          <a:p>
            <a:pPr marL="742950" indent="-742950">
              <a:buFont typeface="+mj-lt"/>
              <a:buAutoNum type="arabicPeriod"/>
            </a:pPr>
            <a:endParaRPr lang="nb-NO" sz="4400" dirty="0"/>
          </a:p>
          <a:p>
            <a:pPr marL="742950" indent="-742950">
              <a:buFont typeface="+mj-lt"/>
              <a:buAutoNum type="arabicPeriod"/>
            </a:pPr>
            <a:endParaRPr lang="nb-NO" sz="4400" dirty="0"/>
          </a:p>
          <a:p>
            <a:pPr marL="742950" indent="-742950">
              <a:buFont typeface="+mj-lt"/>
              <a:buAutoNum type="arabicPeriod"/>
            </a:pPr>
            <a:endParaRPr lang="nb-NO" dirty="0"/>
          </a:p>
          <a:p>
            <a:pPr marL="0" indent="0">
              <a:buNone/>
            </a:pPr>
            <a:endParaRPr lang="nb-NO" dirty="0"/>
          </a:p>
        </p:txBody>
      </p:sp>
      <p:sp>
        <p:nvSpPr>
          <p:cNvPr id="4" name="TekstSylinder 3">
            <a:extLst>
              <a:ext uri="{FF2B5EF4-FFF2-40B4-BE49-F238E27FC236}">
                <a16:creationId xmlns:a16="http://schemas.microsoft.com/office/drawing/2014/main" id="{AA8F906D-90DB-4F07-8739-B023E6977D21}"/>
              </a:ext>
            </a:extLst>
          </p:cNvPr>
          <p:cNvSpPr txBox="1"/>
          <p:nvPr/>
        </p:nvSpPr>
        <p:spPr>
          <a:xfrm>
            <a:off x="2700670" y="489098"/>
            <a:ext cx="10653823" cy="923330"/>
          </a:xfrm>
          <a:prstGeom prst="rect">
            <a:avLst/>
          </a:prstGeom>
          <a:noFill/>
        </p:spPr>
        <p:txBody>
          <a:bodyPr wrap="square" rtlCol="0">
            <a:spAutoFit/>
          </a:bodyPr>
          <a:lstStyle/>
          <a:p>
            <a:r>
              <a:rPr lang="nb-NO" sz="5400" dirty="0"/>
              <a:t>Spørsmål bord 1 - Helle</a:t>
            </a:r>
          </a:p>
        </p:txBody>
      </p:sp>
    </p:spTree>
    <p:extLst>
      <p:ext uri="{BB962C8B-B14F-4D97-AF65-F5344CB8AC3E}">
        <p14:creationId xmlns:p14="http://schemas.microsoft.com/office/powerpoint/2010/main" val="1297457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B439236-317E-4D24-8C29-5619BCD48F57}"/>
              </a:ext>
            </a:extLst>
          </p:cNvPr>
          <p:cNvSpPr>
            <a:spLocks noGrp="1"/>
          </p:cNvSpPr>
          <p:nvPr>
            <p:ph type="dt" sz="half" idx="10"/>
          </p:nvPr>
        </p:nvSpPr>
        <p:spPr/>
        <p:txBody>
          <a:bodyPr/>
          <a:lstStyle/>
          <a:p>
            <a:fld id="{442516E7-C53B-4514-BFDC-F0BAE2B78C8B}" type="datetime1">
              <a:rPr lang="nb-NO" smtClean="0"/>
              <a:t>27.02.2020</a:t>
            </a:fld>
            <a:endParaRPr lang="nb-NO"/>
          </a:p>
        </p:txBody>
      </p:sp>
      <p:sp>
        <p:nvSpPr>
          <p:cNvPr id="3" name="Plassholder for tekst 2">
            <a:extLst>
              <a:ext uri="{FF2B5EF4-FFF2-40B4-BE49-F238E27FC236}">
                <a16:creationId xmlns:a16="http://schemas.microsoft.com/office/drawing/2014/main" id="{098F9366-64E6-4772-8F0A-D6E5BF68D608}"/>
              </a:ext>
            </a:extLst>
          </p:cNvPr>
          <p:cNvSpPr>
            <a:spLocks noGrp="1"/>
          </p:cNvSpPr>
          <p:nvPr>
            <p:ph type="body" sz="quarter" idx="13"/>
          </p:nvPr>
        </p:nvSpPr>
        <p:spPr>
          <a:xfrm>
            <a:off x="2700670" y="2160270"/>
            <a:ext cx="17552766" cy="10261283"/>
          </a:xfrm>
        </p:spPr>
        <p:txBody>
          <a:bodyPr/>
          <a:lstStyle/>
          <a:p>
            <a:pPr marL="0" indent="0">
              <a:buNone/>
            </a:pPr>
            <a:r>
              <a:rPr lang="nb-NO" sz="4400" dirty="0"/>
              <a:t>Hva tenker du at Ringsaker Kommune bør ha ekstra fokus på i bygging av morgendagens sykehjem?</a:t>
            </a:r>
          </a:p>
          <a:p>
            <a:pPr marL="742950" indent="-742950">
              <a:buFont typeface="+mj-lt"/>
              <a:buAutoNum type="arabicPeriod"/>
            </a:pPr>
            <a:endParaRPr lang="nb-NO" sz="4400" dirty="0"/>
          </a:p>
          <a:p>
            <a:pPr marL="742950" indent="-742950">
              <a:buFont typeface="+mj-lt"/>
              <a:buAutoNum type="arabicPeriod"/>
            </a:pPr>
            <a:r>
              <a:rPr lang="nb-NO" sz="4400" dirty="0"/>
              <a:t>Vi trenger fleksibilitet for å rigge oss for endringer vi ikke kjenner. Hva må vi tenke på?</a:t>
            </a:r>
          </a:p>
          <a:p>
            <a:pPr marL="742950" indent="-742950">
              <a:buFont typeface="+mj-lt"/>
              <a:buAutoNum type="arabicPeriod"/>
            </a:pPr>
            <a:endParaRPr lang="nb-NO" sz="4400" dirty="0"/>
          </a:p>
          <a:p>
            <a:pPr marL="742950" indent="-742950">
              <a:buFont typeface="+mj-lt"/>
              <a:buAutoNum type="arabicPeriod"/>
            </a:pPr>
            <a:endParaRPr lang="nb-NO" sz="4400" dirty="0"/>
          </a:p>
          <a:p>
            <a:pPr marL="742950" indent="-742950">
              <a:buFont typeface="+mj-lt"/>
              <a:buAutoNum type="arabicPeriod"/>
            </a:pPr>
            <a:endParaRPr lang="nb-NO" dirty="0"/>
          </a:p>
          <a:p>
            <a:pPr marL="0" indent="0">
              <a:buNone/>
            </a:pPr>
            <a:endParaRPr lang="nb-NO" dirty="0"/>
          </a:p>
        </p:txBody>
      </p:sp>
      <p:sp>
        <p:nvSpPr>
          <p:cNvPr id="4" name="TekstSylinder 3">
            <a:extLst>
              <a:ext uri="{FF2B5EF4-FFF2-40B4-BE49-F238E27FC236}">
                <a16:creationId xmlns:a16="http://schemas.microsoft.com/office/drawing/2014/main" id="{AA8F906D-90DB-4F07-8739-B023E6977D21}"/>
              </a:ext>
            </a:extLst>
          </p:cNvPr>
          <p:cNvSpPr txBox="1"/>
          <p:nvPr/>
        </p:nvSpPr>
        <p:spPr>
          <a:xfrm>
            <a:off x="2700670" y="811517"/>
            <a:ext cx="11632018" cy="1754326"/>
          </a:xfrm>
          <a:prstGeom prst="rect">
            <a:avLst/>
          </a:prstGeom>
          <a:noFill/>
        </p:spPr>
        <p:txBody>
          <a:bodyPr wrap="square" rtlCol="0">
            <a:spAutoFit/>
          </a:bodyPr>
          <a:lstStyle/>
          <a:p>
            <a:r>
              <a:rPr lang="nb-NO" sz="5400" dirty="0"/>
              <a:t>Spørsmål bord 2 – Hans Andreas</a:t>
            </a:r>
          </a:p>
          <a:p>
            <a:endParaRPr lang="nb-NO" sz="5400" dirty="0"/>
          </a:p>
        </p:txBody>
      </p:sp>
    </p:spTree>
    <p:extLst>
      <p:ext uri="{BB962C8B-B14F-4D97-AF65-F5344CB8AC3E}">
        <p14:creationId xmlns:p14="http://schemas.microsoft.com/office/powerpoint/2010/main" val="1594749499"/>
      </p:ext>
    </p:extLst>
  </p:cSld>
  <p:clrMapOvr>
    <a:masterClrMapping/>
  </p:clrMapOvr>
</p:sld>
</file>

<file path=ppt/theme/theme1.xml><?xml version="1.0" encoding="utf-8"?>
<a:theme xmlns:a="http://schemas.openxmlformats.org/drawingml/2006/main" name="DIFI PPTmal">
  <a:themeElements>
    <a:clrScheme name="DIFI">
      <a:dk1>
        <a:sysClr val="windowText" lastClr="000000"/>
      </a:dk1>
      <a:lt1>
        <a:sysClr val="window" lastClr="FFFFFF"/>
      </a:lt1>
      <a:dk2>
        <a:srgbClr val="23344F"/>
      </a:dk2>
      <a:lt2>
        <a:srgbClr val="E7E6E6"/>
      </a:lt2>
      <a:accent1>
        <a:srgbClr val="000066"/>
      </a:accent1>
      <a:accent2>
        <a:srgbClr val="00CCFF"/>
      </a:accent2>
      <a:accent3>
        <a:srgbClr val="F0E6D8"/>
      </a:accent3>
      <a:accent4>
        <a:srgbClr val="9B6396"/>
      </a:accent4>
      <a:accent5>
        <a:srgbClr val="336699"/>
      </a:accent5>
      <a:accent6>
        <a:srgbClr val="74306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malsider_DIFI.potx" id="{96AFE0A5-EA4E-4749-AD7D-A342D25B802C}" vid="{B821FB83-698A-41A6-AB89-12A5323A95AF}"/>
    </a:ext>
  </a:extLst>
</a:theme>
</file>

<file path=ppt/theme/theme2.xml><?xml version="1.0" encoding="utf-8"?>
<a:theme xmlns:a="http://schemas.openxmlformats.org/drawingml/2006/main" name="1_Office-tema">
  <a:themeElements>
    <a:clrScheme name="Innovative anskaffelser">
      <a:dk1>
        <a:sysClr val="windowText" lastClr="000000"/>
      </a:dk1>
      <a:lt1>
        <a:sysClr val="window" lastClr="FFFFFF"/>
      </a:lt1>
      <a:dk2>
        <a:srgbClr val="444444"/>
      </a:dk2>
      <a:lt2>
        <a:srgbClr val="E7E6E6"/>
      </a:lt2>
      <a:accent1>
        <a:srgbClr val="7C17FF"/>
      </a:accent1>
      <a:accent2>
        <a:srgbClr val="444444"/>
      </a:accent2>
      <a:accent3>
        <a:srgbClr val="878787"/>
      </a:accent3>
      <a:accent4>
        <a:srgbClr val="939598"/>
      </a:accent4>
      <a:accent5>
        <a:srgbClr val="4472C4"/>
      </a:accent5>
      <a:accent6>
        <a:srgbClr val="70AD47"/>
      </a:accent6>
      <a:hlink>
        <a:srgbClr val="0563C1"/>
      </a:hlink>
      <a:folHlink>
        <a:srgbClr val="954F72"/>
      </a:folHlink>
    </a:clrScheme>
    <a:fontScheme name="Innovasjon anskaffelser">
      <a:majorFont>
        <a:latin typeface="Suisse Works Bold"/>
        <a:ea typeface=""/>
        <a:cs typeface=""/>
      </a:majorFont>
      <a:minorFont>
        <a:latin typeface="Basis Grotesq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mal Innovative anskaffelser fem [Skrivebeskyttet]" id="{FB6817F5-57E8-45E8-B9E6-E5249648A3FE}" vid="{CAEA0734-B5DE-4CF1-ABE2-333CDD40675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ros xmlns="9092cff8-8f17-469c-b203-1eb3caf34edd" xsi:nil="true"/>
    <Virksomhet xmlns="9574e016-2d0b-41e2-91bf-b961c8110043">471</Virksomhet>
    <Virk xmlns="9092cff8-8f17-469c-b203-1eb3caf34edd" xsi:nil="true"/>
    <Innovasjonsløft xmlns="9574e016-2d0b-41e2-91bf-b961c8110043" xsi:nil="true"/>
    <Prosess xmlns="9574e016-2d0b-41e2-91bf-b961c811004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E0056279BE69A468D423FB9ED38D9CC" ma:contentTypeVersion="12" ma:contentTypeDescription="Opprett et nytt dokument." ma:contentTypeScope="" ma:versionID="5af3de8369256bbfbef87f1b286721ea">
  <xsd:schema xmlns:xsd="http://www.w3.org/2001/XMLSchema" xmlns:xs="http://www.w3.org/2001/XMLSchema" xmlns:p="http://schemas.microsoft.com/office/2006/metadata/properties" xmlns:ns2="9574e016-2d0b-41e2-91bf-b961c8110043" xmlns:ns3="bd3b2477-909e-4f43-8683-a5760b10f11c" xmlns:ns4="9092cff8-8f17-469c-b203-1eb3caf34edd" targetNamespace="http://schemas.microsoft.com/office/2006/metadata/properties" ma:root="true" ma:fieldsID="f7c8243856856d10a0b0e69417ae8ceb" ns2:_="" ns3:_="" ns4:_="">
    <xsd:import namespace="9574e016-2d0b-41e2-91bf-b961c8110043"/>
    <xsd:import namespace="bd3b2477-909e-4f43-8683-a5760b10f11c"/>
    <xsd:import namespace="9092cff8-8f17-469c-b203-1eb3caf34edd"/>
    <xsd:element name="properties">
      <xsd:complexType>
        <xsd:sequence>
          <xsd:element name="documentManagement">
            <xsd:complexType>
              <xsd:all>
                <xsd:element ref="ns2:Virksomhet" minOccurs="0"/>
                <xsd:element ref="ns2:Prosess" minOccurs="0"/>
                <xsd:element ref="ns3:SharedWithUsers" minOccurs="0"/>
                <xsd:element ref="ns3:SharedWithDetails" minOccurs="0"/>
                <xsd:element ref="ns2:Innovasjonsløft" minOccurs="0"/>
                <xsd:element ref="ns4:Virk" minOccurs="0"/>
                <xsd:element ref="ns4:Pro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74e016-2d0b-41e2-91bf-b961c8110043" elementFormDefault="qualified">
    <xsd:import namespace="http://schemas.microsoft.com/office/2006/documentManagement/types"/>
    <xsd:import namespace="http://schemas.microsoft.com/office/infopath/2007/PartnerControls"/>
    <xsd:element name="Virksomhet" ma:index="8" nillable="true" ma:displayName="Virksomhet" ma:list="{346d39b3-1245-44a5-9aa0-617028be86d7}" ma:internalName="Virksomhet" ma:showField="Title" ma:web="9574e016-2d0b-41e2-91bf-b961c8110043">
      <xsd:simpleType>
        <xsd:restriction base="dms:Lookup"/>
      </xsd:simpleType>
    </xsd:element>
    <xsd:element name="Prosess" ma:index="9" nillable="true" ma:displayName="Prosess" ma:list="{f1e35de8-defe-42cb-8720-1222fb766ca8}" ma:internalName="Prosess" ma:showField="Title" ma:web="9574e016-2d0b-41e2-91bf-b961c8110043">
      <xsd:simpleType>
        <xsd:restriction base="dms:Lookup"/>
      </xsd:simpleType>
    </xsd:element>
    <xsd:element name="Innovasjonsløft" ma:index="12" nillable="true" ma:displayName="Innovasjonsløft" ma:list="{03b8278d-d217-4516-9525-b88b644a0010}" ma:internalName="Innovasjonsl_x00f8_ft" ma:showField="Title" ma:web="9574e016-2d0b-41e2-91bf-b961c811004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bd3b2477-909e-4f43-8683-a5760b10f11c" elementFormDefault="qualified">
    <xsd:import namespace="http://schemas.microsoft.com/office/2006/documentManagement/types"/>
    <xsd:import namespace="http://schemas.microsoft.com/office/infopath/2007/PartnerControls"/>
    <xsd:element name="SharedWithUsers" ma:index="10"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description="" ma:internalName="SharedWithDetails" ma:readOnly="true">
      <xsd:simpleType>
        <xsd:restriction base="dms:Note">
          <xsd:maxLength value="255"/>
        </xsd:restriction>
      </xsd:simpleType>
    </xsd:element>
    <xsd:element name="LastSharedByUser" ma:index="15" nillable="true" ma:displayName="Sist delt etter bruker" ma:description="" ma:internalName="LastSharedByUser" ma:readOnly="true">
      <xsd:simpleType>
        <xsd:restriction base="dms:Note">
          <xsd:maxLength value="255"/>
        </xsd:restriction>
      </xsd:simpleType>
    </xsd:element>
    <xsd:element name="LastSharedByTime" ma:index="16" nillable="true" ma:displayName="Sist delt etter klokkeslet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092cff8-8f17-469c-b203-1eb3caf34edd" elementFormDefault="qualified">
    <xsd:import namespace="http://schemas.microsoft.com/office/2006/documentManagement/types"/>
    <xsd:import namespace="http://schemas.microsoft.com/office/infopath/2007/PartnerControls"/>
    <xsd:element name="Virk" ma:index="13" nillable="true" ma:displayName="Virk" ma:internalName="Virk">
      <xsd:simpleType>
        <xsd:restriction base="dms:Text">
          <xsd:maxLength value="255"/>
        </xsd:restriction>
      </xsd:simpleType>
    </xsd:element>
    <xsd:element name="Pros" ma:index="14" nillable="true" ma:displayName="Pros" ma:internalName="Pros">
      <xsd:simpleType>
        <xsd:restriction base="dms:Text">
          <xsd:maxLength value="255"/>
        </xsd:restriction>
      </xsd:simpleType>
    </xsd:element>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DateTaken" ma:index="19" nillable="true" ma:displayName="MediaServiceDateTaken" ma:description="" ma:hidden="true" ma:internalName="MediaServiceDateTaken" ma:readOnly="true">
      <xsd:simpleType>
        <xsd:restriction base="dms:Text"/>
      </xsd:simpleType>
    </xsd:element>
    <xsd:element name="MediaServiceAutoTags" ma:index="20"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9119b49b-2cc3-444e-b755-8692f4554da6"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36B08A-B2D3-4EB6-B48C-01D11779416C}">
  <ds:schemaRefs>
    <ds:schemaRef ds:uri="http://purl.org/dc/terms/"/>
    <ds:schemaRef ds:uri="bd3b2477-909e-4f43-8683-a5760b10f11c"/>
    <ds:schemaRef ds:uri="http://purl.org/dc/dcmitype/"/>
    <ds:schemaRef ds:uri="http://schemas.microsoft.com/office/2006/documentManagement/types"/>
    <ds:schemaRef ds:uri="9574e016-2d0b-41e2-91bf-b961c8110043"/>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9092cff8-8f17-469c-b203-1eb3caf34edd"/>
    <ds:schemaRef ds:uri="http://www.w3.org/XML/1998/namespace"/>
  </ds:schemaRefs>
</ds:datastoreItem>
</file>

<file path=customXml/itemProps2.xml><?xml version="1.0" encoding="utf-8"?>
<ds:datastoreItem xmlns:ds="http://schemas.openxmlformats.org/officeDocument/2006/customXml" ds:itemID="{2D7037AF-2B22-45D2-9E6C-65792ACB4A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74e016-2d0b-41e2-91bf-b961c8110043"/>
    <ds:schemaRef ds:uri="bd3b2477-909e-4f43-8683-a5760b10f11c"/>
    <ds:schemaRef ds:uri="9092cff8-8f17-469c-b203-1eb3caf34e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6B5C9E-9FFA-4178-BEF7-E44744D1B0C6}">
  <ds:schemaRefs>
    <ds:schemaRef ds:uri="Microsoft.SharePoint.Taxonomy.ContentTypeSync"/>
  </ds:schemaRefs>
</ds:datastoreItem>
</file>

<file path=customXml/itemProps4.xml><?xml version="1.0" encoding="utf-8"?>
<ds:datastoreItem xmlns:ds="http://schemas.openxmlformats.org/officeDocument/2006/customXml" ds:itemID="{7E479B54-0D47-414B-B595-FC0AA5E300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474</TotalTime>
  <Words>900</Words>
  <Application>Microsoft Office PowerPoint</Application>
  <PresentationFormat>Egendefinert</PresentationFormat>
  <Paragraphs>102</Paragraphs>
  <Slides>14</Slides>
  <Notes>4</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14</vt:i4>
      </vt:variant>
    </vt:vector>
  </HeadingPairs>
  <TitlesOfParts>
    <vt:vector size="22" baseType="lpstr">
      <vt:lpstr>Arial</vt:lpstr>
      <vt:lpstr>Basis Grotesque</vt:lpstr>
      <vt:lpstr>Basis Grotesque Medium</vt:lpstr>
      <vt:lpstr>Calibri</vt:lpstr>
      <vt:lpstr>Suisse Works Bold</vt:lpstr>
      <vt:lpstr>Wingdings</vt:lpstr>
      <vt:lpstr>DIFI PPTmal</vt:lpstr>
      <vt:lpstr>1_Office-tema</vt:lpstr>
      <vt:lpstr>Dialogkonferanse – forberedelse Ringsaker Kommune  </vt:lpstr>
      <vt:lpstr>Dagens tema</vt:lpstr>
      <vt:lpstr>PowerPoint-presentasjon</vt:lpstr>
      <vt:lpstr>PowerPoint-presentasjon</vt:lpstr>
      <vt:lpstr>Formålet dialog med leverandørene</vt:lpstr>
      <vt:lpstr>Svar på ofte stilte spørsmål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anskaffelser i Innlandet</dc:title>
  <dc:creator>Kjersti Granaasen</dc:creator>
  <cp:lastModifiedBy>Riche Vestby</cp:lastModifiedBy>
  <cp:revision>47</cp:revision>
  <dcterms:created xsi:type="dcterms:W3CDTF">2019-02-24T22:18:29Z</dcterms:created>
  <dcterms:modified xsi:type="dcterms:W3CDTF">2020-02-27T11:01:55Z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0x0101008E0056279BE69A468D423FB9ED38D9CC</vt:lpwstr>
  </property>
  <property fmtid="{D5CDD505-2E9C-101B-9397-08002B2CF9AE}" pid="3" name="_dlc_DocIdItemGuid">
    <vt:lpwstr>7cdac757-d602-4905-9754-beae28897ebe</vt:lpwstr>
  </property>
  <property fmtid="{D5CDD505-2E9C-101B-9397-08002B2CF9AE}" pid="4" name="TaxKeyword">
    <vt:lpwstr/>
  </property>
  <property fmtid="{D5CDD505-2E9C-101B-9397-08002B2CF9AE}" pid="5" name="Generer metadata for dokument">
    <vt:lpwstr>https://nhosp.sharepoint.com/leverandorutvikling/_layouts/15/wrkstat.aspx?List=9092cff8-8f17-469c-b203-1eb3caf34edd&amp;WorkflowInstanceName=56a7a5bb-4f3a-4d14-9f95-bcbd9296e861, Oppdater prosess</vt:lpwstr>
  </property>
</Properties>
</file>