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embedTrueTypeFonts="1" saveSubsetFonts="1" autoCompressPictures="0">
  <p:sldMasterIdLst>
    <p:sldMasterId id="2147483813" r:id="rId1"/>
    <p:sldMasterId id="2147483814" r:id="rId2"/>
    <p:sldMasterId id="2147483815" r:id="rId3"/>
    <p:sldMasterId id="2147483816" r:id="rId4"/>
  </p:sldMasterIdLst>
  <p:notesMasterIdLst>
    <p:notesMasterId r:id="rId22"/>
  </p:notesMasterIdLst>
  <p:sldIdLst>
    <p:sldId id="328" r:id="rId5"/>
    <p:sldId id="321" r:id="rId6"/>
    <p:sldId id="274" r:id="rId7"/>
    <p:sldId id="307" r:id="rId8"/>
    <p:sldId id="323" r:id="rId9"/>
    <p:sldId id="271" r:id="rId10"/>
    <p:sldId id="268" r:id="rId11"/>
    <p:sldId id="313" r:id="rId12"/>
    <p:sldId id="267" r:id="rId13"/>
    <p:sldId id="329" r:id="rId14"/>
    <p:sldId id="331" r:id="rId15"/>
    <p:sldId id="324" r:id="rId16"/>
    <p:sldId id="272" r:id="rId17"/>
    <p:sldId id="325" r:id="rId18"/>
    <p:sldId id="326" r:id="rId19"/>
    <p:sldId id="263" r:id="rId20"/>
    <p:sldId id="327" r:id="rId21"/>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Georgia" panose="02040502050405020303" pitchFamily="18" charset="0"/>
      <p:regular r:id="rId27"/>
      <p:bold r:id="rId28"/>
      <p:italic r:id="rId29"/>
      <p:boldItalic r:id="rId30"/>
    </p:embeddedFont>
    <p:embeddedFont>
      <p:font typeface="Open Sans" panose="020B0604020202020204" charset="0"/>
      <p:regular r:id="rId31"/>
      <p:bold r:id="rId32"/>
      <p:italic r:id="rId33"/>
      <p:boldItalic r:id="rId34"/>
    </p:embeddedFont>
    <p:embeddedFont>
      <p:font typeface="Roboto" panose="020B0604020202020204" charset="0"/>
      <p:regular r:id="rId35"/>
      <p:bold r:id="rId36"/>
      <p:italic r:id="rId37"/>
      <p:boldItalic r:id="rId38"/>
    </p:embeddedFont>
    <p:embeddedFont>
      <p:font typeface="Roboto Light" panose="020B060402020202020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Forfatte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85C6"/>
    <a:srgbClr val="00519B"/>
    <a:srgbClr val="9FC5E8"/>
    <a:srgbClr val="6EA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7F9FBA-44D5-477B-9179-E0278159053C}">
  <a:tblStyle styleId="{6E7F9FBA-44D5-477B-9179-E0278159053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06" autoAdjust="0"/>
    <p:restoredTop sz="89518" autoAdjust="0"/>
  </p:normalViewPr>
  <p:slideViewPr>
    <p:cSldViewPr snapToGrid="0" snapToObjects="1">
      <p:cViewPr varScale="1">
        <p:scale>
          <a:sx n="60" d="100"/>
          <a:sy n="60" d="100"/>
        </p:scale>
        <p:origin x="107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9" Type="http://schemas.openxmlformats.org/officeDocument/2006/relationships/font" Target="fonts/font17.fntdata"/><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font" Target="fonts/font12.fntdata"/><Relationship Id="rId42" Type="http://schemas.openxmlformats.org/officeDocument/2006/relationships/font" Target="fonts/font20.fntdata"/><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41"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0"/>
        <p:cNvGrpSpPr/>
        <p:nvPr/>
      </p:nvGrpSpPr>
      <p:grpSpPr>
        <a:xfrm>
          <a:off x="0" y="0"/>
          <a:ext cx="0" cy="0"/>
          <a:chOff x="0" y="0"/>
          <a:chExt cx="0" cy="0"/>
        </a:xfrm>
      </p:grpSpPr>
      <p:sp>
        <p:nvSpPr>
          <p:cNvPr id="1481" name="Google Shape;1481;g6dfe2f003d_0_44:notes"/>
          <p:cNvSpPr txBox="1">
            <a:spLocks noGrp="1"/>
          </p:cNvSpPr>
          <p:nvPr>
            <p:ph type="body" idx="1"/>
          </p:nvPr>
        </p:nvSpPr>
        <p:spPr>
          <a:xfrm>
            <a:off x="685801" y="4343406"/>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82" name="Google Shape;1482;g6dfe2f003d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3542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0"/>
        <p:cNvGrpSpPr/>
        <p:nvPr/>
      </p:nvGrpSpPr>
      <p:grpSpPr>
        <a:xfrm>
          <a:off x="0" y="0"/>
          <a:ext cx="0" cy="0"/>
          <a:chOff x="0" y="0"/>
          <a:chExt cx="0" cy="0"/>
        </a:xfrm>
      </p:grpSpPr>
      <p:sp>
        <p:nvSpPr>
          <p:cNvPr id="1481" name="Google Shape;1481;g6dfe2f003d_0_44:notes"/>
          <p:cNvSpPr txBox="1">
            <a:spLocks noGrp="1"/>
          </p:cNvSpPr>
          <p:nvPr>
            <p:ph type="body" idx="1"/>
          </p:nvPr>
        </p:nvSpPr>
        <p:spPr>
          <a:xfrm>
            <a:off x="685801" y="4343406"/>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82" name="Google Shape;1482;g6dfe2f003d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86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5"/>
        <p:cNvGrpSpPr/>
        <p:nvPr/>
      </p:nvGrpSpPr>
      <p:grpSpPr>
        <a:xfrm>
          <a:off x="0" y="0"/>
          <a:ext cx="0" cy="0"/>
          <a:chOff x="0" y="0"/>
          <a:chExt cx="0" cy="0"/>
        </a:xfrm>
      </p:grpSpPr>
      <p:sp>
        <p:nvSpPr>
          <p:cNvPr id="1506" name="Google Shape;1506;g94a4fdd33fa49b3_9296:notes"/>
          <p:cNvSpPr txBox="1">
            <a:spLocks noGrp="1"/>
          </p:cNvSpPr>
          <p:nvPr>
            <p:ph type="body" idx="1"/>
          </p:nvPr>
        </p:nvSpPr>
        <p:spPr>
          <a:xfrm>
            <a:off x="685801" y="4343406"/>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7" name="Google Shape;1507;g94a4fdd33fa49b3_9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3427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5"/>
        <p:cNvGrpSpPr/>
        <p:nvPr/>
      </p:nvGrpSpPr>
      <p:grpSpPr>
        <a:xfrm>
          <a:off x="0" y="0"/>
          <a:ext cx="0" cy="0"/>
          <a:chOff x="0" y="0"/>
          <a:chExt cx="0" cy="0"/>
        </a:xfrm>
      </p:grpSpPr>
      <p:sp>
        <p:nvSpPr>
          <p:cNvPr id="1506" name="Google Shape;1506;g94a4fdd33fa49b3_9296:notes"/>
          <p:cNvSpPr txBox="1">
            <a:spLocks noGrp="1"/>
          </p:cNvSpPr>
          <p:nvPr>
            <p:ph type="body" idx="1"/>
          </p:nvPr>
        </p:nvSpPr>
        <p:spPr>
          <a:xfrm>
            <a:off x="685801" y="4343406"/>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07" name="Google Shape;1507;g94a4fdd33fa49b3_9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0165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2"/>
        <p:cNvGrpSpPr/>
        <p:nvPr/>
      </p:nvGrpSpPr>
      <p:grpSpPr>
        <a:xfrm>
          <a:off x="0" y="0"/>
          <a:ext cx="0" cy="0"/>
          <a:chOff x="0" y="0"/>
          <a:chExt cx="0" cy="0"/>
        </a:xfrm>
      </p:grpSpPr>
      <p:sp>
        <p:nvSpPr>
          <p:cNvPr id="1463" name="Google Shape;1463;g94a4fdd33fa49b3_6556:notes"/>
          <p:cNvSpPr>
            <a:spLocks noGrp="1" noRot="1" noChangeAspect="1"/>
          </p:cNvSpPr>
          <p:nvPr>
            <p:ph type="sldImg" idx="2"/>
          </p:nvPr>
        </p:nvSpPr>
        <p:spPr>
          <a:xfrm>
            <a:off x="650875" y="631825"/>
            <a:ext cx="5616575" cy="31591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4" name="Google Shape;1464;g94a4fdd33fa49b3_6556:notes"/>
          <p:cNvSpPr txBox="1">
            <a:spLocks noGrp="1"/>
          </p:cNvSpPr>
          <p:nvPr>
            <p:ph type="body" idx="1"/>
          </p:nvPr>
        </p:nvSpPr>
        <p:spPr>
          <a:xfrm>
            <a:off x="691886" y="4000962"/>
            <a:ext cx="5535000" cy="3790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5"/>
        <p:cNvGrpSpPr/>
        <p:nvPr/>
      </p:nvGrpSpPr>
      <p:grpSpPr>
        <a:xfrm>
          <a:off x="0" y="0"/>
          <a:ext cx="0" cy="0"/>
          <a:chOff x="0" y="0"/>
          <a:chExt cx="0" cy="0"/>
        </a:xfrm>
      </p:grpSpPr>
      <p:sp>
        <p:nvSpPr>
          <p:cNvPr id="1506" name="Google Shape;1506;g94a4fdd33fa49b3_9296:notes"/>
          <p:cNvSpPr txBox="1">
            <a:spLocks noGrp="1"/>
          </p:cNvSpPr>
          <p:nvPr>
            <p:ph type="body" idx="1"/>
          </p:nvPr>
        </p:nvSpPr>
        <p:spPr>
          <a:xfrm>
            <a:off x="685801" y="4343406"/>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7" name="Google Shape;1507;g94a4fdd33fa49b3_9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5812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5"/>
        <p:cNvGrpSpPr/>
        <p:nvPr/>
      </p:nvGrpSpPr>
      <p:grpSpPr>
        <a:xfrm>
          <a:off x="0" y="0"/>
          <a:ext cx="0" cy="0"/>
          <a:chOff x="0" y="0"/>
          <a:chExt cx="0" cy="0"/>
        </a:xfrm>
      </p:grpSpPr>
      <p:sp>
        <p:nvSpPr>
          <p:cNvPr id="1506" name="Google Shape;1506;g94a4fdd33fa49b3_9296:notes"/>
          <p:cNvSpPr txBox="1">
            <a:spLocks noGrp="1"/>
          </p:cNvSpPr>
          <p:nvPr>
            <p:ph type="body" idx="1"/>
          </p:nvPr>
        </p:nvSpPr>
        <p:spPr>
          <a:xfrm>
            <a:off x="685801" y="4343406"/>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7" name="Google Shape;1507;g94a4fdd33fa49b3_9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5938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6"/>
        <p:cNvGrpSpPr/>
        <p:nvPr/>
      </p:nvGrpSpPr>
      <p:grpSpPr>
        <a:xfrm>
          <a:off x="0" y="0"/>
          <a:ext cx="0" cy="0"/>
          <a:chOff x="0" y="0"/>
          <a:chExt cx="0" cy="0"/>
        </a:xfrm>
      </p:grpSpPr>
      <p:sp>
        <p:nvSpPr>
          <p:cNvPr id="1127" name="Google Shape;1127;g94a4fdd33fa49b3_8659:notes"/>
          <p:cNvSpPr txBox="1">
            <a:spLocks noGrp="1"/>
          </p:cNvSpPr>
          <p:nvPr>
            <p:ph type="body" idx="1"/>
          </p:nvPr>
        </p:nvSpPr>
        <p:spPr>
          <a:xfrm>
            <a:off x="685801" y="4343406"/>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28" name="Google Shape;1128;g94a4fdd33fa49b3_86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5"/>
        <p:cNvGrpSpPr/>
        <p:nvPr/>
      </p:nvGrpSpPr>
      <p:grpSpPr>
        <a:xfrm>
          <a:off x="0" y="0"/>
          <a:ext cx="0" cy="0"/>
          <a:chOff x="0" y="0"/>
          <a:chExt cx="0" cy="0"/>
        </a:xfrm>
      </p:grpSpPr>
      <p:sp>
        <p:nvSpPr>
          <p:cNvPr id="1506" name="Google Shape;1506;g94a4fdd33fa49b3_9296:notes"/>
          <p:cNvSpPr txBox="1">
            <a:spLocks noGrp="1"/>
          </p:cNvSpPr>
          <p:nvPr>
            <p:ph type="body" idx="1"/>
          </p:nvPr>
        </p:nvSpPr>
        <p:spPr>
          <a:xfrm>
            <a:off x="685801" y="4343406"/>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7" name="Google Shape;1507;g94a4fdd33fa49b3_9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9193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0"/>
        <p:cNvGrpSpPr/>
        <p:nvPr/>
      </p:nvGrpSpPr>
      <p:grpSpPr>
        <a:xfrm>
          <a:off x="0" y="0"/>
          <a:ext cx="0" cy="0"/>
          <a:chOff x="0" y="0"/>
          <a:chExt cx="0" cy="0"/>
        </a:xfrm>
      </p:grpSpPr>
      <p:sp>
        <p:nvSpPr>
          <p:cNvPr id="1481" name="Google Shape;1481;g6dfe2f003d_0_44:notes"/>
          <p:cNvSpPr txBox="1">
            <a:spLocks noGrp="1"/>
          </p:cNvSpPr>
          <p:nvPr>
            <p:ph type="body" idx="1"/>
          </p:nvPr>
        </p:nvSpPr>
        <p:spPr>
          <a:xfrm>
            <a:off x="685801" y="4343406"/>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82" name="Google Shape;1482;g6dfe2f003d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1297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0"/>
        <p:cNvGrpSpPr/>
        <p:nvPr/>
      </p:nvGrpSpPr>
      <p:grpSpPr>
        <a:xfrm>
          <a:off x="0" y="0"/>
          <a:ext cx="0" cy="0"/>
          <a:chOff x="0" y="0"/>
          <a:chExt cx="0" cy="0"/>
        </a:xfrm>
      </p:grpSpPr>
      <p:sp>
        <p:nvSpPr>
          <p:cNvPr id="1481" name="Google Shape;1481;g6dfe2f003d_0_44:notes"/>
          <p:cNvSpPr txBox="1">
            <a:spLocks noGrp="1"/>
          </p:cNvSpPr>
          <p:nvPr>
            <p:ph type="body" idx="1"/>
          </p:nvPr>
        </p:nvSpPr>
        <p:spPr>
          <a:xfrm>
            <a:off x="685801" y="4343406"/>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82" name="Google Shape;1482;g6dfe2f003d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5"/>
        <p:cNvGrpSpPr/>
        <p:nvPr/>
      </p:nvGrpSpPr>
      <p:grpSpPr>
        <a:xfrm>
          <a:off x="0" y="0"/>
          <a:ext cx="0" cy="0"/>
          <a:chOff x="0" y="0"/>
          <a:chExt cx="0" cy="0"/>
        </a:xfrm>
      </p:grpSpPr>
      <p:sp>
        <p:nvSpPr>
          <p:cNvPr id="1506" name="Google Shape;1506;g94a4fdd33fa49b3_9296:notes"/>
          <p:cNvSpPr txBox="1">
            <a:spLocks noGrp="1"/>
          </p:cNvSpPr>
          <p:nvPr>
            <p:ph type="body" idx="1"/>
          </p:nvPr>
        </p:nvSpPr>
        <p:spPr>
          <a:xfrm>
            <a:off x="685801" y="4343406"/>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7" name="Google Shape;1507;g94a4fdd33fa49b3_9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4834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0"/>
        <p:cNvGrpSpPr/>
        <p:nvPr/>
      </p:nvGrpSpPr>
      <p:grpSpPr>
        <a:xfrm>
          <a:off x="0" y="0"/>
          <a:ext cx="0" cy="0"/>
          <a:chOff x="0" y="0"/>
          <a:chExt cx="0" cy="0"/>
        </a:xfrm>
      </p:grpSpPr>
      <p:sp>
        <p:nvSpPr>
          <p:cNvPr id="1481" name="Google Shape;1481;g6dfe2f003d_0_44:notes"/>
          <p:cNvSpPr txBox="1">
            <a:spLocks noGrp="1"/>
          </p:cNvSpPr>
          <p:nvPr>
            <p:ph type="body" idx="1"/>
          </p:nvPr>
        </p:nvSpPr>
        <p:spPr>
          <a:xfrm>
            <a:off x="685801" y="4343406"/>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82" name="Google Shape;1482;g6dfe2f003d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9787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0"/>
        <p:cNvGrpSpPr/>
        <p:nvPr/>
      </p:nvGrpSpPr>
      <p:grpSpPr>
        <a:xfrm>
          <a:off x="0" y="0"/>
          <a:ext cx="0" cy="0"/>
          <a:chOff x="0" y="0"/>
          <a:chExt cx="0" cy="0"/>
        </a:xfrm>
      </p:grpSpPr>
      <p:sp>
        <p:nvSpPr>
          <p:cNvPr id="1441" name="Google Shape;1441;g94a4fdd33fa49b3_6518:notes"/>
          <p:cNvSpPr>
            <a:spLocks noGrp="1" noRot="1" noChangeAspect="1"/>
          </p:cNvSpPr>
          <p:nvPr>
            <p:ph type="sldImg" idx="2"/>
          </p:nvPr>
        </p:nvSpPr>
        <p:spPr>
          <a:xfrm>
            <a:off x="650875" y="631825"/>
            <a:ext cx="5616575" cy="31591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2" name="Google Shape;1442;g94a4fdd33fa49b3_6518:notes"/>
          <p:cNvSpPr txBox="1">
            <a:spLocks noGrp="1"/>
          </p:cNvSpPr>
          <p:nvPr>
            <p:ph type="body" idx="1"/>
          </p:nvPr>
        </p:nvSpPr>
        <p:spPr>
          <a:xfrm>
            <a:off x="691886" y="4000962"/>
            <a:ext cx="5535000" cy="3790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dirty="0">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4"/>
        <p:cNvGrpSpPr/>
        <p:nvPr/>
      </p:nvGrpSpPr>
      <p:grpSpPr>
        <a:xfrm>
          <a:off x="0" y="0"/>
          <a:ext cx="0" cy="0"/>
          <a:chOff x="0" y="0"/>
          <a:chExt cx="0" cy="0"/>
        </a:xfrm>
      </p:grpSpPr>
      <p:sp>
        <p:nvSpPr>
          <p:cNvPr id="1235" name="Google Shape;1235;g94a4fdd33fa49b3_6429:notes"/>
          <p:cNvSpPr>
            <a:spLocks noGrp="1" noRot="1" noChangeAspect="1"/>
          </p:cNvSpPr>
          <p:nvPr>
            <p:ph type="sldImg" idx="2"/>
          </p:nvPr>
        </p:nvSpPr>
        <p:spPr>
          <a:xfrm>
            <a:off x="650875" y="631825"/>
            <a:ext cx="5616575" cy="31591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6" name="Google Shape;1236;g94a4fdd33fa49b3_6429:notes"/>
          <p:cNvSpPr txBox="1">
            <a:spLocks noGrp="1"/>
          </p:cNvSpPr>
          <p:nvPr>
            <p:ph type="body" idx="1"/>
          </p:nvPr>
        </p:nvSpPr>
        <p:spPr>
          <a:xfrm>
            <a:off x="691886" y="4000962"/>
            <a:ext cx="5535000" cy="3790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5"/>
        <p:cNvGrpSpPr/>
        <p:nvPr/>
      </p:nvGrpSpPr>
      <p:grpSpPr>
        <a:xfrm>
          <a:off x="0" y="0"/>
          <a:ext cx="0" cy="0"/>
          <a:chOff x="0" y="0"/>
          <a:chExt cx="0" cy="0"/>
        </a:xfrm>
      </p:grpSpPr>
      <p:sp>
        <p:nvSpPr>
          <p:cNvPr id="1276" name="Google Shape;1276;g94a4fdd33fa49b3_6469:notes"/>
          <p:cNvSpPr>
            <a:spLocks noGrp="1" noRot="1" noChangeAspect="1"/>
          </p:cNvSpPr>
          <p:nvPr>
            <p:ph type="sldImg" idx="2"/>
          </p:nvPr>
        </p:nvSpPr>
        <p:spPr>
          <a:xfrm>
            <a:off x="650875" y="631825"/>
            <a:ext cx="5616575" cy="31591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7" name="Google Shape;1277;g94a4fdd33fa49b3_6469:notes"/>
          <p:cNvSpPr txBox="1">
            <a:spLocks noGrp="1"/>
          </p:cNvSpPr>
          <p:nvPr>
            <p:ph type="body" idx="1"/>
          </p:nvPr>
        </p:nvSpPr>
        <p:spPr>
          <a:xfrm>
            <a:off x="691886" y="4000962"/>
            <a:ext cx="5535000" cy="3790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latin typeface="Calibri"/>
              <a:ea typeface="Calibri"/>
              <a:cs typeface="Calibri"/>
              <a:sym typeface="Calibri"/>
            </a:endParaRPr>
          </a:p>
        </p:txBody>
      </p:sp>
    </p:spTree>
    <p:extLst>
      <p:ext uri="{BB962C8B-B14F-4D97-AF65-F5344CB8AC3E}">
        <p14:creationId xmlns:p14="http://schemas.microsoft.com/office/powerpoint/2010/main" val="4185906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2"/>
        <p:cNvGrpSpPr/>
        <p:nvPr/>
      </p:nvGrpSpPr>
      <p:grpSpPr>
        <a:xfrm>
          <a:off x="0" y="0"/>
          <a:ext cx="0" cy="0"/>
          <a:chOff x="0" y="0"/>
          <a:chExt cx="0" cy="0"/>
        </a:xfrm>
      </p:grpSpPr>
      <p:sp>
        <p:nvSpPr>
          <p:cNvPr id="1163" name="Google Shape;1163;g94a4fdd33fa49b3_623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4" name="Google Shape;1164;g94a4fdd33fa49b3_6238: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5" name="Google Shape;1165;g94a4fdd33fa49b3_6238:notes"/>
          <p:cNvSpPr txBox="1">
            <a:spLocks noGrp="1"/>
          </p:cNvSpPr>
          <p:nvPr>
            <p:ph type="sldNum" idx="12"/>
          </p:nvPr>
        </p:nvSpPr>
        <p:spPr>
          <a:xfrm>
            <a:off x="3884613" y="8685224"/>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0"/>
        <p:cNvGrpSpPr/>
        <p:nvPr/>
      </p:nvGrpSpPr>
      <p:grpSpPr>
        <a:xfrm>
          <a:off x="0" y="0"/>
          <a:ext cx="0" cy="0"/>
          <a:chOff x="0" y="0"/>
          <a:chExt cx="0" cy="0"/>
        </a:xfrm>
      </p:grpSpPr>
      <p:sp>
        <p:nvSpPr>
          <p:cNvPr id="501" name="Google Shape;501;p91"/>
          <p:cNvSpPr txBox="1">
            <a:spLocks noGrp="1"/>
          </p:cNvSpPr>
          <p:nvPr>
            <p:ph type="sldNum" idx="12"/>
          </p:nvPr>
        </p:nvSpPr>
        <p:spPr>
          <a:xfrm>
            <a:off x="11296622" y="6217634"/>
            <a:ext cx="731400" cy="5250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41"/>
        <p:cNvGrpSpPr/>
        <p:nvPr/>
      </p:nvGrpSpPr>
      <p:grpSpPr>
        <a:xfrm>
          <a:off x="0" y="0"/>
          <a:ext cx="0" cy="0"/>
          <a:chOff x="0" y="0"/>
          <a:chExt cx="0" cy="0"/>
        </a:xfrm>
      </p:grpSpPr>
      <p:sp>
        <p:nvSpPr>
          <p:cNvPr id="542" name="Google Shape;542;p101"/>
          <p:cNvSpPr/>
          <p:nvPr/>
        </p:nvSpPr>
        <p:spPr>
          <a:xfrm>
            <a:off x="6096007" y="-167"/>
            <a:ext cx="6096000" cy="6858000"/>
          </a:xfrm>
          <a:prstGeom prst="rect">
            <a:avLst/>
          </a:prstGeom>
          <a:solidFill>
            <a:schemeClr val="lt2"/>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6" b="0" i="0" u="none" strike="noStrike" cap="none">
              <a:solidFill>
                <a:srgbClr val="000000"/>
              </a:solidFill>
              <a:latin typeface="Calibri"/>
              <a:ea typeface="Calibri"/>
              <a:cs typeface="Calibri"/>
              <a:sym typeface="Calibri"/>
            </a:endParaRPr>
          </a:p>
        </p:txBody>
      </p:sp>
      <p:sp>
        <p:nvSpPr>
          <p:cNvPr id="543" name="Google Shape;543;p101"/>
          <p:cNvSpPr txBox="1">
            <a:spLocks noGrp="1"/>
          </p:cNvSpPr>
          <p:nvPr>
            <p:ph type="title"/>
          </p:nvPr>
        </p:nvSpPr>
        <p:spPr>
          <a:xfrm>
            <a:off x="354000" y="1644236"/>
            <a:ext cx="5393400" cy="19764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4200"/>
              <a:buNone/>
              <a:defRPr sz="5599" b="0" i="0">
                <a:latin typeface="Calibri"/>
                <a:ea typeface="Calibri"/>
                <a:cs typeface="Calibri"/>
                <a:sym typeface="Calibri"/>
              </a:defRPr>
            </a:lvl1pPr>
            <a:lvl2pPr lvl="1" algn="ctr" rtl="0">
              <a:lnSpc>
                <a:spcPct val="100000"/>
              </a:lnSpc>
              <a:spcBef>
                <a:spcPts val="0"/>
              </a:spcBef>
              <a:spcAft>
                <a:spcPts val="0"/>
              </a:spcAft>
              <a:buSzPts val="4200"/>
              <a:buNone/>
              <a:defRPr sz="5599"/>
            </a:lvl2pPr>
            <a:lvl3pPr lvl="2" algn="ctr" rtl="0">
              <a:lnSpc>
                <a:spcPct val="100000"/>
              </a:lnSpc>
              <a:spcBef>
                <a:spcPts val="0"/>
              </a:spcBef>
              <a:spcAft>
                <a:spcPts val="0"/>
              </a:spcAft>
              <a:buSzPts val="4200"/>
              <a:buNone/>
              <a:defRPr sz="5599"/>
            </a:lvl3pPr>
            <a:lvl4pPr lvl="3" algn="ctr" rtl="0">
              <a:lnSpc>
                <a:spcPct val="100000"/>
              </a:lnSpc>
              <a:spcBef>
                <a:spcPts val="0"/>
              </a:spcBef>
              <a:spcAft>
                <a:spcPts val="0"/>
              </a:spcAft>
              <a:buSzPts val="4200"/>
              <a:buNone/>
              <a:defRPr sz="5599"/>
            </a:lvl4pPr>
            <a:lvl5pPr lvl="4" algn="ctr" rtl="0">
              <a:lnSpc>
                <a:spcPct val="100000"/>
              </a:lnSpc>
              <a:spcBef>
                <a:spcPts val="0"/>
              </a:spcBef>
              <a:spcAft>
                <a:spcPts val="0"/>
              </a:spcAft>
              <a:buSzPts val="4200"/>
              <a:buNone/>
              <a:defRPr sz="5599"/>
            </a:lvl5pPr>
            <a:lvl6pPr lvl="5" algn="ctr" rtl="0">
              <a:lnSpc>
                <a:spcPct val="100000"/>
              </a:lnSpc>
              <a:spcBef>
                <a:spcPts val="0"/>
              </a:spcBef>
              <a:spcAft>
                <a:spcPts val="0"/>
              </a:spcAft>
              <a:buSzPts val="4200"/>
              <a:buNone/>
              <a:defRPr sz="5599"/>
            </a:lvl6pPr>
            <a:lvl7pPr lvl="6" algn="ctr" rtl="0">
              <a:lnSpc>
                <a:spcPct val="100000"/>
              </a:lnSpc>
              <a:spcBef>
                <a:spcPts val="0"/>
              </a:spcBef>
              <a:spcAft>
                <a:spcPts val="0"/>
              </a:spcAft>
              <a:buSzPts val="4200"/>
              <a:buNone/>
              <a:defRPr sz="5599"/>
            </a:lvl7pPr>
            <a:lvl8pPr lvl="7" algn="ctr" rtl="0">
              <a:lnSpc>
                <a:spcPct val="100000"/>
              </a:lnSpc>
              <a:spcBef>
                <a:spcPts val="0"/>
              </a:spcBef>
              <a:spcAft>
                <a:spcPts val="0"/>
              </a:spcAft>
              <a:buSzPts val="4200"/>
              <a:buNone/>
              <a:defRPr sz="5599"/>
            </a:lvl8pPr>
            <a:lvl9pPr lvl="8" algn="ctr" rtl="0">
              <a:lnSpc>
                <a:spcPct val="100000"/>
              </a:lnSpc>
              <a:spcBef>
                <a:spcPts val="0"/>
              </a:spcBef>
              <a:spcAft>
                <a:spcPts val="0"/>
              </a:spcAft>
              <a:buSzPts val="4200"/>
              <a:buNone/>
              <a:defRPr sz="5599"/>
            </a:lvl9pPr>
          </a:lstStyle>
          <a:p>
            <a:endParaRPr/>
          </a:p>
        </p:txBody>
      </p:sp>
      <p:sp>
        <p:nvSpPr>
          <p:cNvPr id="544" name="Google Shape;544;p101"/>
          <p:cNvSpPr txBox="1">
            <a:spLocks noGrp="1"/>
          </p:cNvSpPr>
          <p:nvPr>
            <p:ph type="subTitle" idx="1"/>
          </p:nvPr>
        </p:nvSpPr>
        <p:spPr>
          <a:xfrm>
            <a:off x="354000" y="3737442"/>
            <a:ext cx="5393400" cy="1647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800" b="0" i="0">
                <a:latin typeface="Calibri"/>
                <a:ea typeface="Calibri"/>
                <a:cs typeface="Calibri"/>
                <a:sym typeface="Calibri"/>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545" name="Google Shape;545;p101"/>
          <p:cNvSpPr txBox="1">
            <a:spLocks noGrp="1"/>
          </p:cNvSpPr>
          <p:nvPr>
            <p:ph type="body" idx="2"/>
          </p:nvPr>
        </p:nvSpPr>
        <p:spPr>
          <a:xfrm>
            <a:off x="6586007" y="965435"/>
            <a:ext cx="5115900" cy="4926600"/>
          </a:xfrm>
          <a:prstGeom prst="rect">
            <a:avLst/>
          </a:prstGeom>
          <a:noFill/>
          <a:ln>
            <a:noFill/>
          </a:ln>
        </p:spPr>
        <p:txBody>
          <a:bodyPr spcFirstLastPara="1" wrap="square" lIns="91425" tIns="91425" rIns="91425" bIns="91425" anchor="ctr" anchorCtr="0">
            <a:noAutofit/>
          </a:bodyPr>
          <a:lstStyle>
            <a:lvl1pPr marL="457200" lvl="0" indent="-342900" algn="l" rtl="0">
              <a:lnSpc>
                <a:spcPct val="115000"/>
              </a:lnSpc>
              <a:spcBef>
                <a:spcPts val="0"/>
              </a:spcBef>
              <a:spcAft>
                <a:spcPts val="0"/>
              </a:spcAft>
              <a:buSzPts val="1800"/>
              <a:buChar char="●"/>
              <a:defRPr b="0" i="0">
                <a:latin typeface="Calibri"/>
                <a:ea typeface="Calibri"/>
                <a:cs typeface="Calibri"/>
                <a:sym typeface="Calibri"/>
              </a:defRPr>
            </a:lvl1pPr>
            <a:lvl2pPr marL="914400" lvl="1" indent="-317500" algn="l" rtl="0">
              <a:lnSpc>
                <a:spcPct val="115000"/>
              </a:lnSpc>
              <a:spcBef>
                <a:spcPts val="2133"/>
              </a:spcBef>
              <a:spcAft>
                <a:spcPts val="0"/>
              </a:spcAft>
              <a:buSzPts val="1400"/>
              <a:buChar char="○"/>
              <a:defRPr/>
            </a:lvl2pPr>
            <a:lvl3pPr marL="1371600" lvl="2" indent="-317500" algn="l" rtl="0">
              <a:lnSpc>
                <a:spcPct val="115000"/>
              </a:lnSpc>
              <a:spcBef>
                <a:spcPts val="2133"/>
              </a:spcBef>
              <a:spcAft>
                <a:spcPts val="0"/>
              </a:spcAft>
              <a:buSzPts val="1400"/>
              <a:buChar char="■"/>
              <a:defRPr/>
            </a:lvl3pPr>
            <a:lvl4pPr marL="1828800" lvl="3" indent="-317500" algn="l" rtl="0">
              <a:lnSpc>
                <a:spcPct val="115000"/>
              </a:lnSpc>
              <a:spcBef>
                <a:spcPts val="2133"/>
              </a:spcBef>
              <a:spcAft>
                <a:spcPts val="0"/>
              </a:spcAft>
              <a:buSzPts val="1400"/>
              <a:buChar char="●"/>
              <a:defRPr/>
            </a:lvl4pPr>
            <a:lvl5pPr marL="2286000" lvl="4" indent="-317500" algn="l" rtl="0">
              <a:lnSpc>
                <a:spcPct val="115000"/>
              </a:lnSpc>
              <a:spcBef>
                <a:spcPts val="2133"/>
              </a:spcBef>
              <a:spcAft>
                <a:spcPts val="0"/>
              </a:spcAft>
              <a:buSzPts val="1400"/>
              <a:buChar char="○"/>
              <a:defRPr/>
            </a:lvl5pPr>
            <a:lvl6pPr marL="2743200" lvl="5" indent="-317500" algn="l" rtl="0">
              <a:lnSpc>
                <a:spcPct val="115000"/>
              </a:lnSpc>
              <a:spcBef>
                <a:spcPts val="2133"/>
              </a:spcBef>
              <a:spcAft>
                <a:spcPts val="0"/>
              </a:spcAft>
              <a:buSzPts val="1400"/>
              <a:buChar char="■"/>
              <a:defRPr/>
            </a:lvl6pPr>
            <a:lvl7pPr marL="3200400" lvl="6" indent="-317500" algn="l" rtl="0">
              <a:lnSpc>
                <a:spcPct val="115000"/>
              </a:lnSpc>
              <a:spcBef>
                <a:spcPts val="2133"/>
              </a:spcBef>
              <a:spcAft>
                <a:spcPts val="0"/>
              </a:spcAft>
              <a:buSzPts val="1400"/>
              <a:buChar char="●"/>
              <a:defRPr/>
            </a:lvl7pPr>
            <a:lvl8pPr marL="3657600" lvl="7" indent="-317500" algn="l" rtl="0">
              <a:lnSpc>
                <a:spcPct val="115000"/>
              </a:lnSpc>
              <a:spcBef>
                <a:spcPts val="2133"/>
              </a:spcBef>
              <a:spcAft>
                <a:spcPts val="0"/>
              </a:spcAft>
              <a:buSzPts val="1400"/>
              <a:buChar char="○"/>
              <a:defRPr/>
            </a:lvl8pPr>
            <a:lvl9pPr marL="4114800" lvl="8" indent="-317500" algn="l" rtl="0">
              <a:lnSpc>
                <a:spcPct val="115000"/>
              </a:lnSpc>
              <a:spcBef>
                <a:spcPts val="2133"/>
              </a:spcBef>
              <a:spcAft>
                <a:spcPts val="2133"/>
              </a:spcAft>
              <a:buSzPts val="1400"/>
              <a:buChar char="■"/>
              <a:defRPr/>
            </a:lvl9pPr>
          </a:lstStyle>
          <a:p>
            <a:endParaRPr/>
          </a:p>
        </p:txBody>
      </p:sp>
      <p:sp>
        <p:nvSpPr>
          <p:cNvPr id="546" name="Google Shape;546;p101"/>
          <p:cNvSpPr txBox="1">
            <a:spLocks noGrp="1"/>
          </p:cNvSpPr>
          <p:nvPr>
            <p:ph type="sldNum" idx="12"/>
          </p:nvPr>
        </p:nvSpPr>
        <p:spPr>
          <a:xfrm>
            <a:off x="11296622" y="6217634"/>
            <a:ext cx="731400" cy="5250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47"/>
        <p:cNvGrpSpPr/>
        <p:nvPr/>
      </p:nvGrpSpPr>
      <p:grpSpPr>
        <a:xfrm>
          <a:off x="0" y="0"/>
          <a:ext cx="0" cy="0"/>
          <a:chOff x="0" y="0"/>
          <a:chExt cx="0" cy="0"/>
        </a:xfrm>
      </p:grpSpPr>
      <p:sp>
        <p:nvSpPr>
          <p:cNvPr id="548" name="Google Shape;548;p102"/>
          <p:cNvSpPr txBox="1">
            <a:spLocks noGrp="1"/>
          </p:cNvSpPr>
          <p:nvPr>
            <p:ph type="body" idx="1"/>
          </p:nvPr>
        </p:nvSpPr>
        <p:spPr>
          <a:xfrm>
            <a:off x="415602" y="5640778"/>
            <a:ext cx="7998300" cy="806700"/>
          </a:xfrm>
          <a:prstGeom prst="rect">
            <a:avLst/>
          </a:prstGeom>
          <a:noFill/>
          <a:ln>
            <a:noFill/>
          </a:ln>
        </p:spPr>
        <p:txBody>
          <a:bodyPr spcFirstLastPara="1" wrap="square" lIns="91425" tIns="91425" rIns="91425" bIns="91425" anchor="ctr" anchorCtr="0">
            <a:noAutofit/>
          </a:bodyPr>
          <a:lstStyle>
            <a:lvl1pPr marL="457200" lvl="0" indent="-228600" algn="l" rtl="0">
              <a:lnSpc>
                <a:spcPct val="100000"/>
              </a:lnSpc>
              <a:spcBef>
                <a:spcPts val="0"/>
              </a:spcBef>
              <a:spcAft>
                <a:spcPts val="0"/>
              </a:spcAft>
              <a:buSzPts val="1800"/>
              <a:buNone/>
              <a:defRPr b="0" i="0">
                <a:latin typeface="Calibri"/>
                <a:ea typeface="Calibri"/>
                <a:cs typeface="Calibri"/>
                <a:sym typeface="Calibri"/>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549" name="Google Shape;549;p102"/>
          <p:cNvSpPr txBox="1">
            <a:spLocks noGrp="1"/>
          </p:cNvSpPr>
          <p:nvPr>
            <p:ph type="sldNum" idx="12"/>
          </p:nvPr>
        </p:nvSpPr>
        <p:spPr>
          <a:xfrm>
            <a:off x="11296622" y="6217634"/>
            <a:ext cx="731400" cy="5250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50"/>
        <p:cNvGrpSpPr/>
        <p:nvPr/>
      </p:nvGrpSpPr>
      <p:grpSpPr>
        <a:xfrm>
          <a:off x="0" y="0"/>
          <a:ext cx="0" cy="0"/>
          <a:chOff x="0" y="0"/>
          <a:chExt cx="0" cy="0"/>
        </a:xfrm>
      </p:grpSpPr>
      <p:sp>
        <p:nvSpPr>
          <p:cNvPr id="551" name="Google Shape;551;p103"/>
          <p:cNvSpPr txBox="1">
            <a:spLocks noGrp="1"/>
          </p:cNvSpPr>
          <p:nvPr>
            <p:ph type="title"/>
          </p:nvPr>
        </p:nvSpPr>
        <p:spPr>
          <a:xfrm>
            <a:off x="415602" y="1474836"/>
            <a:ext cx="11360700" cy="26181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12000"/>
              <a:buNone/>
              <a:defRPr sz="15998" b="0" i="0">
                <a:latin typeface="Calibri"/>
                <a:ea typeface="Calibri"/>
                <a:cs typeface="Calibri"/>
                <a:sym typeface="Calibri"/>
              </a:defRPr>
            </a:lvl1pPr>
            <a:lvl2pPr lvl="1" algn="ctr" rtl="0">
              <a:lnSpc>
                <a:spcPct val="100000"/>
              </a:lnSpc>
              <a:spcBef>
                <a:spcPts val="0"/>
              </a:spcBef>
              <a:spcAft>
                <a:spcPts val="0"/>
              </a:spcAft>
              <a:buSzPts val="12000"/>
              <a:buNone/>
              <a:defRPr sz="15998"/>
            </a:lvl2pPr>
            <a:lvl3pPr lvl="2" algn="ctr" rtl="0">
              <a:lnSpc>
                <a:spcPct val="100000"/>
              </a:lnSpc>
              <a:spcBef>
                <a:spcPts val="0"/>
              </a:spcBef>
              <a:spcAft>
                <a:spcPts val="0"/>
              </a:spcAft>
              <a:buSzPts val="12000"/>
              <a:buNone/>
              <a:defRPr sz="15998"/>
            </a:lvl3pPr>
            <a:lvl4pPr lvl="3" algn="ctr" rtl="0">
              <a:lnSpc>
                <a:spcPct val="100000"/>
              </a:lnSpc>
              <a:spcBef>
                <a:spcPts val="0"/>
              </a:spcBef>
              <a:spcAft>
                <a:spcPts val="0"/>
              </a:spcAft>
              <a:buSzPts val="12000"/>
              <a:buNone/>
              <a:defRPr sz="15998"/>
            </a:lvl4pPr>
            <a:lvl5pPr lvl="4" algn="ctr" rtl="0">
              <a:lnSpc>
                <a:spcPct val="100000"/>
              </a:lnSpc>
              <a:spcBef>
                <a:spcPts val="0"/>
              </a:spcBef>
              <a:spcAft>
                <a:spcPts val="0"/>
              </a:spcAft>
              <a:buSzPts val="12000"/>
              <a:buNone/>
              <a:defRPr sz="15998"/>
            </a:lvl5pPr>
            <a:lvl6pPr lvl="5" algn="ctr" rtl="0">
              <a:lnSpc>
                <a:spcPct val="100000"/>
              </a:lnSpc>
              <a:spcBef>
                <a:spcPts val="0"/>
              </a:spcBef>
              <a:spcAft>
                <a:spcPts val="0"/>
              </a:spcAft>
              <a:buSzPts val="12000"/>
              <a:buNone/>
              <a:defRPr sz="15998"/>
            </a:lvl6pPr>
            <a:lvl7pPr lvl="6" algn="ctr" rtl="0">
              <a:lnSpc>
                <a:spcPct val="100000"/>
              </a:lnSpc>
              <a:spcBef>
                <a:spcPts val="0"/>
              </a:spcBef>
              <a:spcAft>
                <a:spcPts val="0"/>
              </a:spcAft>
              <a:buSzPts val="12000"/>
              <a:buNone/>
              <a:defRPr sz="15998"/>
            </a:lvl7pPr>
            <a:lvl8pPr lvl="7" algn="ctr" rtl="0">
              <a:lnSpc>
                <a:spcPct val="100000"/>
              </a:lnSpc>
              <a:spcBef>
                <a:spcPts val="0"/>
              </a:spcBef>
              <a:spcAft>
                <a:spcPts val="0"/>
              </a:spcAft>
              <a:buSzPts val="12000"/>
              <a:buNone/>
              <a:defRPr sz="15998"/>
            </a:lvl8pPr>
            <a:lvl9pPr lvl="8" algn="ctr" rtl="0">
              <a:lnSpc>
                <a:spcPct val="100000"/>
              </a:lnSpc>
              <a:spcBef>
                <a:spcPts val="0"/>
              </a:spcBef>
              <a:spcAft>
                <a:spcPts val="0"/>
              </a:spcAft>
              <a:buSzPts val="12000"/>
              <a:buNone/>
              <a:defRPr sz="15998"/>
            </a:lvl9pPr>
          </a:lstStyle>
          <a:p>
            <a:endParaRPr/>
          </a:p>
        </p:txBody>
      </p:sp>
      <p:sp>
        <p:nvSpPr>
          <p:cNvPr id="552" name="Google Shape;552;p103"/>
          <p:cNvSpPr txBox="1">
            <a:spLocks noGrp="1"/>
          </p:cNvSpPr>
          <p:nvPr>
            <p:ph type="body" idx="1"/>
          </p:nvPr>
        </p:nvSpPr>
        <p:spPr>
          <a:xfrm>
            <a:off x="415602" y="4202975"/>
            <a:ext cx="11360700" cy="1734600"/>
          </a:xfrm>
          <a:prstGeom prst="rect">
            <a:avLst/>
          </a:prstGeom>
          <a:noFill/>
          <a:ln>
            <a:noFill/>
          </a:ln>
        </p:spPr>
        <p:txBody>
          <a:bodyPr spcFirstLastPara="1" wrap="square" lIns="91425" tIns="91425" rIns="91425" bIns="91425" anchor="t" anchorCtr="0">
            <a:noAutofit/>
          </a:bodyPr>
          <a:lstStyle>
            <a:lvl1pPr marL="457200" lvl="0" indent="-342900" algn="ctr" rtl="0">
              <a:lnSpc>
                <a:spcPct val="115000"/>
              </a:lnSpc>
              <a:spcBef>
                <a:spcPts val="0"/>
              </a:spcBef>
              <a:spcAft>
                <a:spcPts val="0"/>
              </a:spcAft>
              <a:buSzPts val="1800"/>
              <a:buChar char="●"/>
              <a:defRPr b="0" i="0">
                <a:latin typeface="Calibri"/>
                <a:ea typeface="Calibri"/>
                <a:cs typeface="Calibri"/>
                <a:sym typeface="Calibri"/>
              </a:defRPr>
            </a:lvl1pPr>
            <a:lvl2pPr marL="914400" lvl="1" indent="-317500" algn="ctr" rtl="0">
              <a:lnSpc>
                <a:spcPct val="115000"/>
              </a:lnSpc>
              <a:spcBef>
                <a:spcPts val="2133"/>
              </a:spcBef>
              <a:spcAft>
                <a:spcPts val="0"/>
              </a:spcAft>
              <a:buSzPts val="1400"/>
              <a:buChar char="○"/>
              <a:defRPr/>
            </a:lvl2pPr>
            <a:lvl3pPr marL="1371600" lvl="2" indent="-317500" algn="ctr" rtl="0">
              <a:lnSpc>
                <a:spcPct val="115000"/>
              </a:lnSpc>
              <a:spcBef>
                <a:spcPts val="2133"/>
              </a:spcBef>
              <a:spcAft>
                <a:spcPts val="0"/>
              </a:spcAft>
              <a:buSzPts val="1400"/>
              <a:buChar char="■"/>
              <a:defRPr/>
            </a:lvl3pPr>
            <a:lvl4pPr marL="1828800" lvl="3" indent="-317500" algn="ctr" rtl="0">
              <a:lnSpc>
                <a:spcPct val="115000"/>
              </a:lnSpc>
              <a:spcBef>
                <a:spcPts val="2133"/>
              </a:spcBef>
              <a:spcAft>
                <a:spcPts val="0"/>
              </a:spcAft>
              <a:buSzPts val="1400"/>
              <a:buChar char="●"/>
              <a:defRPr/>
            </a:lvl4pPr>
            <a:lvl5pPr marL="2286000" lvl="4" indent="-317500" algn="ctr" rtl="0">
              <a:lnSpc>
                <a:spcPct val="115000"/>
              </a:lnSpc>
              <a:spcBef>
                <a:spcPts val="2133"/>
              </a:spcBef>
              <a:spcAft>
                <a:spcPts val="0"/>
              </a:spcAft>
              <a:buSzPts val="1400"/>
              <a:buChar char="○"/>
              <a:defRPr/>
            </a:lvl5pPr>
            <a:lvl6pPr marL="2743200" lvl="5" indent="-317500" algn="ctr" rtl="0">
              <a:lnSpc>
                <a:spcPct val="115000"/>
              </a:lnSpc>
              <a:spcBef>
                <a:spcPts val="2133"/>
              </a:spcBef>
              <a:spcAft>
                <a:spcPts val="0"/>
              </a:spcAft>
              <a:buSzPts val="1400"/>
              <a:buChar char="■"/>
              <a:defRPr/>
            </a:lvl6pPr>
            <a:lvl7pPr marL="3200400" lvl="6" indent="-317500" algn="ctr" rtl="0">
              <a:lnSpc>
                <a:spcPct val="115000"/>
              </a:lnSpc>
              <a:spcBef>
                <a:spcPts val="2133"/>
              </a:spcBef>
              <a:spcAft>
                <a:spcPts val="0"/>
              </a:spcAft>
              <a:buSzPts val="1400"/>
              <a:buChar char="●"/>
              <a:defRPr/>
            </a:lvl7pPr>
            <a:lvl8pPr marL="3657600" lvl="7" indent="-317500" algn="ctr" rtl="0">
              <a:lnSpc>
                <a:spcPct val="115000"/>
              </a:lnSpc>
              <a:spcBef>
                <a:spcPts val="2133"/>
              </a:spcBef>
              <a:spcAft>
                <a:spcPts val="0"/>
              </a:spcAft>
              <a:buSzPts val="1400"/>
              <a:buChar char="○"/>
              <a:defRPr/>
            </a:lvl8pPr>
            <a:lvl9pPr marL="4114800" lvl="8" indent="-317500" algn="ctr" rtl="0">
              <a:lnSpc>
                <a:spcPct val="115000"/>
              </a:lnSpc>
              <a:spcBef>
                <a:spcPts val="2133"/>
              </a:spcBef>
              <a:spcAft>
                <a:spcPts val="2133"/>
              </a:spcAft>
              <a:buSzPts val="1400"/>
              <a:buChar char="■"/>
              <a:defRPr/>
            </a:lvl9pPr>
          </a:lstStyle>
          <a:p>
            <a:endParaRPr/>
          </a:p>
        </p:txBody>
      </p:sp>
      <p:sp>
        <p:nvSpPr>
          <p:cNvPr id="553" name="Google Shape;553;p103"/>
          <p:cNvSpPr txBox="1">
            <a:spLocks noGrp="1"/>
          </p:cNvSpPr>
          <p:nvPr>
            <p:ph type="sldNum" idx="12"/>
          </p:nvPr>
        </p:nvSpPr>
        <p:spPr>
          <a:xfrm>
            <a:off x="11296622" y="6217634"/>
            <a:ext cx="731400" cy="5250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0_Cover">
  <p:cSld name="0_Cover">
    <p:spTree>
      <p:nvGrpSpPr>
        <p:cNvPr id="1" name="Shape 554"/>
        <p:cNvGrpSpPr/>
        <p:nvPr/>
      </p:nvGrpSpPr>
      <p:grpSpPr>
        <a:xfrm>
          <a:off x="0" y="0"/>
          <a:ext cx="0" cy="0"/>
          <a:chOff x="0" y="0"/>
          <a:chExt cx="0" cy="0"/>
        </a:xfrm>
      </p:grpSpPr>
      <p:pic>
        <p:nvPicPr>
          <p:cNvPr id="555" name="Google Shape;555;p104"/>
          <p:cNvPicPr preferRelativeResize="0"/>
          <p:nvPr/>
        </p:nvPicPr>
        <p:blipFill rotWithShape="1">
          <a:blip r:embed="rId2">
            <a:alphaModFix amt="81000"/>
          </a:blip>
          <a:srcRect/>
          <a:stretch/>
        </p:blipFill>
        <p:spPr>
          <a:xfrm>
            <a:off x="1" y="-16"/>
            <a:ext cx="12192012" cy="6858013"/>
          </a:xfrm>
          <a:prstGeom prst="rect">
            <a:avLst/>
          </a:prstGeom>
          <a:noFill/>
          <a:ln>
            <a:noFill/>
          </a:ln>
        </p:spPr>
      </p:pic>
      <p:sp>
        <p:nvSpPr>
          <p:cNvPr id="556" name="Google Shape;556;p104"/>
          <p:cNvSpPr/>
          <p:nvPr/>
        </p:nvSpPr>
        <p:spPr>
          <a:xfrm rot="5400000">
            <a:off x="-58050" y="2604457"/>
            <a:ext cx="260100" cy="144000"/>
          </a:xfrm>
          <a:prstGeom prst="triangle">
            <a:avLst>
              <a:gd name="adj" fmla="val 45871"/>
            </a:avLst>
          </a:prstGeom>
          <a:solidFill>
            <a:schemeClr val="lt1"/>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6" b="0" i="0" u="none" strike="noStrike" cap="none">
              <a:solidFill>
                <a:srgbClr val="000000"/>
              </a:solidFill>
              <a:latin typeface="Calibri"/>
              <a:ea typeface="Calibri"/>
              <a:cs typeface="Calibri"/>
              <a:sym typeface="Calibri"/>
            </a:endParaRPr>
          </a:p>
        </p:txBody>
      </p:sp>
      <p:sp>
        <p:nvSpPr>
          <p:cNvPr id="557" name="Google Shape;557;p104"/>
          <p:cNvSpPr txBox="1"/>
          <p:nvPr/>
        </p:nvSpPr>
        <p:spPr>
          <a:xfrm>
            <a:off x="2375070" y="3580874"/>
            <a:ext cx="7015500" cy="818400"/>
          </a:xfrm>
          <a:prstGeom prst="rect">
            <a:avLst/>
          </a:prstGeom>
          <a:noFill/>
          <a:ln>
            <a:noFill/>
          </a:ln>
        </p:spPr>
        <p:txBody>
          <a:bodyPr spcFirstLastPara="1" wrap="square" lIns="121875" tIns="121875" rIns="121875" bIns="1218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6" b="0" i="0" u="none" strike="noStrike" cap="none">
              <a:solidFill>
                <a:srgbClr val="000000"/>
              </a:solidFill>
              <a:latin typeface="Calibri"/>
              <a:ea typeface="Calibri"/>
              <a:cs typeface="Calibri"/>
              <a:sym typeface="Calibri"/>
            </a:endParaRPr>
          </a:p>
        </p:txBody>
      </p:sp>
      <p:sp>
        <p:nvSpPr>
          <p:cNvPr id="558" name="Google Shape;558;p104"/>
          <p:cNvSpPr txBox="1">
            <a:spLocks noGrp="1"/>
          </p:cNvSpPr>
          <p:nvPr>
            <p:ph type="title"/>
          </p:nvPr>
        </p:nvSpPr>
        <p:spPr>
          <a:xfrm>
            <a:off x="552502" y="2202438"/>
            <a:ext cx="5419800" cy="15063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sz="4800" b="0" i="0">
                <a:solidFill>
                  <a:schemeClr val="lt1"/>
                </a:solidFill>
                <a:latin typeface="Calibri"/>
                <a:ea typeface="Calibri"/>
                <a:cs typeface="Calibri"/>
                <a:sym typeface="Calibri"/>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559" name="Google Shape;559;p104"/>
          <p:cNvSpPr txBox="1">
            <a:spLocks noGrp="1"/>
          </p:cNvSpPr>
          <p:nvPr>
            <p:ph type="subTitle" idx="1"/>
          </p:nvPr>
        </p:nvSpPr>
        <p:spPr>
          <a:xfrm>
            <a:off x="580967" y="4313875"/>
            <a:ext cx="3989700" cy="1339500"/>
          </a:xfrm>
          <a:prstGeom prst="rect">
            <a:avLst/>
          </a:prstGeom>
          <a:noFill/>
          <a:ln>
            <a:noFill/>
          </a:ln>
        </p:spPr>
        <p:txBody>
          <a:bodyPr spcFirstLastPara="1" wrap="square" lIns="91425" tIns="91425" rIns="91425" bIns="91425" anchor="t" anchorCtr="0">
            <a:noAutofit/>
          </a:bodyPr>
          <a:lstStyle>
            <a:lvl1pPr lvl="0" algn="l" rtl="0">
              <a:lnSpc>
                <a:spcPct val="115000"/>
              </a:lnSpc>
              <a:spcBef>
                <a:spcPts val="0"/>
              </a:spcBef>
              <a:spcAft>
                <a:spcPts val="0"/>
              </a:spcAft>
              <a:buSzPts val="1800"/>
              <a:buNone/>
              <a:defRPr b="0" i="0">
                <a:solidFill>
                  <a:schemeClr val="lt1"/>
                </a:solidFill>
                <a:latin typeface="Calibri"/>
                <a:ea typeface="Calibri"/>
                <a:cs typeface="Calibri"/>
                <a:sym typeface="Calibri"/>
              </a:defRPr>
            </a:lvl1pPr>
            <a:lvl2pPr lvl="1" algn="l" rtl="0">
              <a:lnSpc>
                <a:spcPct val="115000"/>
              </a:lnSpc>
              <a:spcBef>
                <a:spcPts val="2133"/>
              </a:spcBef>
              <a:spcAft>
                <a:spcPts val="0"/>
              </a:spcAft>
              <a:buSzPts val="1400"/>
              <a:buNone/>
              <a:defRPr i="1">
                <a:solidFill>
                  <a:schemeClr val="lt1"/>
                </a:solidFill>
              </a:defRPr>
            </a:lvl2pPr>
            <a:lvl3pPr lvl="2" algn="l" rtl="0">
              <a:lnSpc>
                <a:spcPct val="115000"/>
              </a:lnSpc>
              <a:spcBef>
                <a:spcPts val="2133"/>
              </a:spcBef>
              <a:spcAft>
                <a:spcPts val="0"/>
              </a:spcAft>
              <a:buSzPts val="1400"/>
              <a:buNone/>
              <a:defRPr i="1">
                <a:solidFill>
                  <a:schemeClr val="lt1"/>
                </a:solidFill>
              </a:defRPr>
            </a:lvl3pPr>
            <a:lvl4pPr lvl="3" algn="l" rtl="0">
              <a:lnSpc>
                <a:spcPct val="115000"/>
              </a:lnSpc>
              <a:spcBef>
                <a:spcPts val="2133"/>
              </a:spcBef>
              <a:spcAft>
                <a:spcPts val="0"/>
              </a:spcAft>
              <a:buSzPts val="1400"/>
              <a:buNone/>
              <a:defRPr i="1">
                <a:solidFill>
                  <a:schemeClr val="lt1"/>
                </a:solidFill>
              </a:defRPr>
            </a:lvl4pPr>
            <a:lvl5pPr lvl="4" algn="l" rtl="0">
              <a:lnSpc>
                <a:spcPct val="115000"/>
              </a:lnSpc>
              <a:spcBef>
                <a:spcPts val="2133"/>
              </a:spcBef>
              <a:spcAft>
                <a:spcPts val="0"/>
              </a:spcAft>
              <a:buSzPts val="1400"/>
              <a:buNone/>
              <a:defRPr i="1">
                <a:solidFill>
                  <a:schemeClr val="lt1"/>
                </a:solidFill>
              </a:defRPr>
            </a:lvl5pPr>
            <a:lvl6pPr lvl="5" algn="l" rtl="0">
              <a:lnSpc>
                <a:spcPct val="115000"/>
              </a:lnSpc>
              <a:spcBef>
                <a:spcPts val="2133"/>
              </a:spcBef>
              <a:spcAft>
                <a:spcPts val="0"/>
              </a:spcAft>
              <a:buSzPts val="1400"/>
              <a:buNone/>
              <a:defRPr i="1">
                <a:solidFill>
                  <a:schemeClr val="lt1"/>
                </a:solidFill>
              </a:defRPr>
            </a:lvl6pPr>
            <a:lvl7pPr lvl="6" algn="l" rtl="0">
              <a:lnSpc>
                <a:spcPct val="115000"/>
              </a:lnSpc>
              <a:spcBef>
                <a:spcPts val="2133"/>
              </a:spcBef>
              <a:spcAft>
                <a:spcPts val="0"/>
              </a:spcAft>
              <a:buSzPts val="1400"/>
              <a:buNone/>
              <a:defRPr i="1">
                <a:solidFill>
                  <a:schemeClr val="lt1"/>
                </a:solidFill>
              </a:defRPr>
            </a:lvl7pPr>
            <a:lvl8pPr lvl="7" algn="l" rtl="0">
              <a:lnSpc>
                <a:spcPct val="115000"/>
              </a:lnSpc>
              <a:spcBef>
                <a:spcPts val="2133"/>
              </a:spcBef>
              <a:spcAft>
                <a:spcPts val="0"/>
              </a:spcAft>
              <a:buSzPts val="1400"/>
              <a:buNone/>
              <a:defRPr i="1">
                <a:solidFill>
                  <a:schemeClr val="lt1"/>
                </a:solidFill>
              </a:defRPr>
            </a:lvl8pPr>
            <a:lvl9pPr lvl="8" algn="l" rtl="0">
              <a:lnSpc>
                <a:spcPct val="115000"/>
              </a:lnSpc>
              <a:spcBef>
                <a:spcPts val="2133"/>
              </a:spcBef>
              <a:spcAft>
                <a:spcPts val="2133"/>
              </a:spcAft>
              <a:buSzPts val="1400"/>
              <a:buNone/>
              <a:defRPr i="1">
                <a:solidFill>
                  <a:schemeClr val="lt1"/>
                </a:solidFill>
              </a:defRPr>
            </a:lvl9pPr>
          </a:lstStyle>
          <a:p>
            <a:endParaRPr/>
          </a:p>
        </p:txBody>
      </p:sp>
      <p:sp>
        <p:nvSpPr>
          <p:cNvPr id="560" name="Google Shape;560;p104"/>
          <p:cNvSpPr txBox="1"/>
          <p:nvPr/>
        </p:nvSpPr>
        <p:spPr>
          <a:xfrm>
            <a:off x="564873" y="6258484"/>
            <a:ext cx="8925600" cy="250800"/>
          </a:xfrm>
          <a:prstGeom prst="rect">
            <a:avLst/>
          </a:prstGeom>
          <a:no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en-GB" sz="1067" b="0" i="0" u="none" strike="noStrike" cap="none">
                <a:solidFill>
                  <a:schemeClr val="lt1"/>
                </a:solidFill>
                <a:latin typeface="Roboto Light"/>
                <a:ea typeface="Roboto Light"/>
                <a:cs typeface="Roboto Light"/>
                <a:sym typeface="Roboto Light"/>
              </a:rPr>
              <a:t>Liveworkstudio.com  			London     Oslo    Rotterdam    Sao Paulo	   	            Livework Studio © 2018</a:t>
            </a:r>
            <a:endParaRPr sz="1067" b="0" i="0" u="none" strike="noStrike" cap="none">
              <a:solidFill>
                <a:srgbClr val="FFFFFF"/>
              </a:solidFill>
              <a:latin typeface="Roboto Light"/>
              <a:ea typeface="Roboto Light"/>
              <a:cs typeface="Roboto Light"/>
              <a:sym typeface="Roboto Light"/>
            </a:endParaRPr>
          </a:p>
        </p:txBody>
      </p:sp>
      <p:pic>
        <p:nvPicPr>
          <p:cNvPr id="561" name="Google Shape;561;p10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168312" y="6105714"/>
            <a:ext cx="1618952" cy="752228"/>
          </a:xfrm>
          <a:prstGeom prst="rect">
            <a:avLst/>
          </a:prstGeom>
          <a:noFill/>
          <a:ln>
            <a:noFill/>
          </a:ln>
        </p:spPr>
      </p:pic>
      <p:sp>
        <p:nvSpPr>
          <p:cNvPr id="562" name="Google Shape;562;p104"/>
          <p:cNvSpPr txBox="1">
            <a:spLocks noGrp="1"/>
          </p:cNvSpPr>
          <p:nvPr>
            <p:ph type="subTitle" idx="2"/>
          </p:nvPr>
        </p:nvSpPr>
        <p:spPr>
          <a:xfrm>
            <a:off x="580968" y="3943674"/>
            <a:ext cx="4322100" cy="370200"/>
          </a:xfrm>
          <a:prstGeom prst="rect">
            <a:avLst/>
          </a:prstGeom>
          <a:noFill/>
          <a:ln>
            <a:noFill/>
          </a:ln>
        </p:spPr>
        <p:txBody>
          <a:bodyPr spcFirstLastPara="1" wrap="square" lIns="91425" tIns="91425" rIns="91425" bIns="91425" anchor="t" anchorCtr="0">
            <a:noAutofit/>
          </a:bodyPr>
          <a:lstStyle>
            <a:lvl1pPr lvl="0" algn="l" rtl="0">
              <a:lnSpc>
                <a:spcPct val="115000"/>
              </a:lnSpc>
              <a:spcBef>
                <a:spcPts val="0"/>
              </a:spcBef>
              <a:spcAft>
                <a:spcPts val="0"/>
              </a:spcAft>
              <a:buSzPts val="1800"/>
              <a:buNone/>
              <a:defRPr b="1">
                <a:solidFill>
                  <a:schemeClr val="lt1"/>
                </a:solidFill>
                <a:latin typeface="Roboto"/>
                <a:ea typeface="Roboto"/>
                <a:cs typeface="Roboto"/>
                <a:sym typeface="Roboto"/>
              </a:defRPr>
            </a:lvl1pPr>
            <a:lvl2pPr lvl="1" algn="l" rtl="0">
              <a:lnSpc>
                <a:spcPct val="115000"/>
              </a:lnSpc>
              <a:spcBef>
                <a:spcPts val="2133"/>
              </a:spcBef>
              <a:spcAft>
                <a:spcPts val="0"/>
              </a:spcAft>
              <a:buSzPts val="1400"/>
              <a:buNone/>
              <a:defRPr b="1" i="1">
                <a:solidFill>
                  <a:schemeClr val="lt1"/>
                </a:solidFill>
                <a:latin typeface="Roboto"/>
                <a:ea typeface="Roboto"/>
                <a:cs typeface="Roboto"/>
                <a:sym typeface="Roboto"/>
              </a:defRPr>
            </a:lvl2pPr>
            <a:lvl3pPr lvl="2" algn="l" rtl="0">
              <a:lnSpc>
                <a:spcPct val="115000"/>
              </a:lnSpc>
              <a:spcBef>
                <a:spcPts val="2133"/>
              </a:spcBef>
              <a:spcAft>
                <a:spcPts val="0"/>
              </a:spcAft>
              <a:buSzPts val="1400"/>
              <a:buNone/>
              <a:defRPr b="1" i="1">
                <a:solidFill>
                  <a:schemeClr val="lt1"/>
                </a:solidFill>
                <a:latin typeface="Roboto"/>
                <a:ea typeface="Roboto"/>
                <a:cs typeface="Roboto"/>
                <a:sym typeface="Roboto"/>
              </a:defRPr>
            </a:lvl3pPr>
            <a:lvl4pPr lvl="3" algn="l" rtl="0">
              <a:lnSpc>
                <a:spcPct val="115000"/>
              </a:lnSpc>
              <a:spcBef>
                <a:spcPts val="2133"/>
              </a:spcBef>
              <a:spcAft>
                <a:spcPts val="0"/>
              </a:spcAft>
              <a:buSzPts val="1400"/>
              <a:buNone/>
              <a:defRPr b="1" i="1">
                <a:solidFill>
                  <a:schemeClr val="lt1"/>
                </a:solidFill>
                <a:latin typeface="Roboto"/>
                <a:ea typeface="Roboto"/>
                <a:cs typeface="Roboto"/>
                <a:sym typeface="Roboto"/>
              </a:defRPr>
            </a:lvl4pPr>
            <a:lvl5pPr lvl="4" algn="l" rtl="0">
              <a:lnSpc>
                <a:spcPct val="115000"/>
              </a:lnSpc>
              <a:spcBef>
                <a:spcPts val="2133"/>
              </a:spcBef>
              <a:spcAft>
                <a:spcPts val="0"/>
              </a:spcAft>
              <a:buSzPts val="1400"/>
              <a:buNone/>
              <a:defRPr b="1" i="1">
                <a:solidFill>
                  <a:schemeClr val="lt1"/>
                </a:solidFill>
                <a:latin typeface="Roboto"/>
                <a:ea typeface="Roboto"/>
                <a:cs typeface="Roboto"/>
                <a:sym typeface="Roboto"/>
              </a:defRPr>
            </a:lvl5pPr>
            <a:lvl6pPr lvl="5" algn="l" rtl="0">
              <a:lnSpc>
                <a:spcPct val="115000"/>
              </a:lnSpc>
              <a:spcBef>
                <a:spcPts val="2133"/>
              </a:spcBef>
              <a:spcAft>
                <a:spcPts val="0"/>
              </a:spcAft>
              <a:buSzPts val="1400"/>
              <a:buNone/>
              <a:defRPr b="1" i="1">
                <a:solidFill>
                  <a:schemeClr val="lt1"/>
                </a:solidFill>
                <a:latin typeface="Roboto"/>
                <a:ea typeface="Roboto"/>
                <a:cs typeface="Roboto"/>
                <a:sym typeface="Roboto"/>
              </a:defRPr>
            </a:lvl6pPr>
            <a:lvl7pPr lvl="6" algn="l" rtl="0">
              <a:lnSpc>
                <a:spcPct val="115000"/>
              </a:lnSpc>
              <a:spcBef>
                <a:spcPts val="2133"/>
              </a:spcBef>
              <a:spcAft>
                <a:spcPts val="0"/>
              </a:spcAft>
              <a:buSzPts val="1400"/>
              <a:buNone/>
              <a:defRPr b="1" i="1">
                <a:solidFill>
                  <a:schemeClr val="lt1"/>
                </a:solidFill>
                <a:latin typeface="Roboto"/>
                <a:ea typeface="Roboto"/>
                <a:cs typeface="Roboto"/>
                <a:sym typeface="Roboto"/>
              </a:defRPr>
            </a:lvl7pPr>
            <a:lvl8pPr lvl="7" algn="l" rtl="0">
              <a:lnSpc>
                <a:spcPct val="115000"/>
              </a:lnSpc>
              <a:spcBef>
                <a:spcPts val="2133"/>
              </a:spcBef>
              <a:spcAft>
                <a:spcPts val="0"/>
              </a:spcAft>
              <a:buSzPts val="1400"/>
              <a:buNone/>
              <a:defRPr b="1" i="1">
                <a:solidFill>
                  <a:schemeClr val="lt1"/>
                </a:solidFill>
                <a:latin typeface="Roboto"/>
                <a:ea typeface="Roboto"/>
                <a:cs typeface="Roboto"/>
                <a:sym typeface="Roboto"/>
              </a:defRPr>
            </a:lvl8pPr>
            <a:lvl9pPr lvl="8" algn="l" rtl="0">
              <a:lnSpc>
                <a:spcPct val="115000"/>
              </a:lnSpc>
              <a:spcBef>
                <a:spcPts val="2133"/>
              </a:spcBef>
              <a:spcAft>
                <a:spcPts val="2133"/>
              </a:spcAft>
              <a:buSzPts val="1400"/>
              <a:buNone/>
              <a:defRPr b="1" i="1">
                <a:solidFill>
                  <a:schemeClr val="lt1"/>
                </a:solidFill>
                <a:latin typeface="Roboto"/>
                <a:ea typeface="Roboto"/>
                <a:cs typeface="Roboto"/>
                <a:sym typeface="Roboto"/>
              </a:defRPr>
            </a:lvl9pPr>
          </a:lstStyle>
          <a:p>
            <a:endParaRPr/>
          </a:p>
        </p:txBody>
      </p:sp>
      <p:sp>
        <p:nvSpPr>
          <p:cNvPr id="563" name="Google Shape;563;p104"/>
          <p:cNvSpPr txBox="1">
            <a:spLocks noGrp="1"/>
          </p:cNvSpPr>
          <p:nvPr>
            <p:ph type="sldNum" idx="12"/>
          </p:nvPr>
        </p:nvSpPr>
        <p:spPr>
          <a:xfrm>
            <a:off x="11409058" y="6333147"/>
            <a:ext cx="731400" cy="5250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733"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733"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733"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733"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733"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733"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733"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733"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733"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Image Caption Bottom L">
  <p:cSld name="2_Image Caption Bottom L">
    <p:spTree>
      <p:nvGrpSpPr>
        <p:cNvPr id="1" name="Shape 564"/>
        <p:cNvGrpSpPr/>
        <p:nvPr/>
      </p:nvGrpSpPr>
      <p:grpSpPr>
        <a:xfrm>
          <a:off x="0" y="0"/>
          <a:ext cx="0" cy="0"/>
          <a:chOff x="0" y="0"/>
          <a:chExt cx="0" cy="0"/>
        </a:xfrm>
      </p:grpSpPr>
      <p:pic>
        <p:nvPicPr>
          <p:cNvPr id="565" name="Google Shape;565;p105"/>
          <p:cNvPicPr preferRelativeResize="0"/>
          <p:nvPr/>
        </p:nvPicPr>
        <p:blipFill rotWithShape="1">
          <a:blip r:embed="rId2">
            <a:alphaModFix amt="69000"/>
          </a:blip>
          <a:srcRect/>
          <a:stretch/>
        </p:blipFill>
        <p:spPr>
          <a:xfrm>
            <a:off x="1" y="3709908"/>
            <a:ext cx="12192012" cy="3148106"/>
          </a:xfrm>
          <a:prstGeom prst="rect">
            <a:avLst/>
          </a:prstGeom>
          <a:noFill/>
          <a:ln>
            <a:noFill/>
          </a:ln>
        </p:spPr>
      </p:pic>
      <p:sp>
        <p:nvSpPr>
          <p:cNvPr id="566" name="Google Shape;566;p105"/>
          <p:cNvSpPr txBox="1">
            <a:spLocks noGrp="1"/>
          </p:cNvSpPr>
          <p:nvPr>
            <p:ph type="title"/>
          </p:nvPr>
        </p:nvSpPr>
        <p:spPr>
          <a:xfrm>
            <a:off x="560302" y="4307510"/>
            <a:ext cx="3540900" cy="20778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2800"/>
              <a:buNone/>
              <a:defRPr sz="3200" b="0" i="0">
                <a:solidFill>
                  <a:schemeClr val="lt1"/>
                </a:solidFill>
                <a:latin typeface="Calibri"/>
                <a:ea typeface="Calibri"/>
                <a:cs typeface="Calibri"/>
                <a:sym typeface="Calibri"/>
              </a:defRPr>
            </a:lvl1pPr>
            <a:lvl2pPr lvl="1" algn="l" rtl="0">
              <a:lnSpc>
                <a:spcPct val="100000"/>
              </a:lnSpc>
              <a:spcBef>
                <a:spcPts val="0"/>
              </a:spcBef>
              <a:spcAft>
                <a:spcPts val="0"/>
              </a:spcAft>
              <a:buSzPts val="2800"/>
              <a:buNone/>
              <a:defRPr sz="3200">
                <a:solidFill>
                  <a:schemeClr val="lt1"/>
                </a:solidFill>
              </a:defRPr>
            </a:lvl2pPr>
            <a:lvl3pPr lvl="2" algn="l" rtl="0">
              <a:lnSpc>
                <a:spcPct val="100000"/>
              </a:lnSpc>
              <a:spcBef>
                <a:spcPts val="0"/>
              </a:spcBef>
              <a:spcAft>
                <a:spcPts val="0"/>
              </a:spcAft>
              <a:buSzPts val="2800"/>
              <a:buNone/>
              <a:defRPr sz="3200">
                <a:solidFill>
                  <a:schemeClr val="lt1"/>
                </a:solidFill>
              </a:defRPr>
            </a:lvl3pPr>
            <a:lvl4pPr lvl="3" algn="l" rtl="0">
              <a:lnSpc>
                <a:spcPct val="100000"/>
              </a:lnSpc>
              <a:spcBef>
                <a:spcPts val="0"/>
              </a:spcBef>
              <a:spcAft>
                <a:spcPts val="0"/>
              </a:spcAft>
              <a:buSzPts val="2800"/>
              <a:buNone/>
              <a:defRPr sz="3200">
                <a:solidFill>
                  <a:schemeClr val="lt1"/>
                </a:solidFill>
              </a:defRPr>
            </a:lvl4pPr>
            <a:lvl5pPr lvl="4" algn="l" rtl="0">
              <a:lnSpc>
                <a:spcPct val="100000"/>
              </a:lnSpc>
              <a:spcBef>
                <a:spcPts val="0"/>
              </a:spcBef>
              <a:spcAft>
                <a:spcPts val="0"/>
              </a:spcAft>
              <a:buSzPts val="2800"/>
              <a:buNone/>
              <a:defRPr sz="3200">
                <a:solidFill>
                  <a:schemeClr val="lt1"/>
                </a:solidFill>
              </a:defRPr>
            </a:lvl5pPr>
            <a:lvl6pPr lvl="5" algn="l" rtl="0">
              <a:lnSpc>
                <a:spcPct val="100000"/>
              </a:lnSpc>
              <a:spcBef>
                <a:spcPts val="0"/>
              </a:spcBef>
              <a:spcAft>
                <a:spcPts val="0"/>
              </a:spcAft>
              <a:buSzPts val="2800"/>
              <a:buNone/>
              <a:defRPr sz="3200">
                <a:solidFill>
                  <a:schemeClr val="lt1"/>
                </a:solidFill>
              </a:defRPr>
            </a:lvl6pPr>
            <a:lvl7pPr lvl="6" algn="l" rtl="0">
              <a:lnSpc>
                <a:spcPct val="100000"/>
              </a:lnSpc>
              <a:spcBef>
                <a:spcPts val="0"/>
              </a:spcBef>
              <a:spcAft>
                <a:spcPts val="0"/>
              </a:spcAft>
              <a:buSzPts val="2800"/>
              <a:buNone/>
              <a:defRPr sz="3200">
                <a:solidFill>
                  <a:schemeClr val="lt1"/>
                </a:solidFill>
              </a:defRPr>
            </a:lvl7pPr>
            <a:lvl8pPr lvl="7" algn="l" rtl="0">
              <a:lnSpc>
                <a:spcPct val="100000"/>
              </a:lnSpc>
              <a:spcBef>
                <a:spcPts val="0"/>
              </a:spcBef>
              <a:spcAft>
                <a:spcPts val="0"/>
              </a:spcAft>
              <a:buSzPts val="2800"/>
              <a:buNone/>
              <a:defRPr sz="3200">
                <a:solidFill>
                  <a:schemeClr val="lt1"/>
                </a:solidFill>
              </a:defRPr>
            </a:lvl8pPr>
            <a:lvl9pPr lvl="8" algn="l" rtl="0">
              <a:lnSpc>
                <a:spcPct val="100000"/>
              </a:lnSpc>
              <a:spcBef>
                <a:spcPts val="0"/>
              </a:spcBef>
              <a:spcAft>
                <a:spcPts val="0"/>
              </a:spcAft>
              <a:buSzPts val="2800"/>
              <a:buNone/>
              <a:defRPr sz="3200">
                <a:solidFill>
                  <a:schemeClr val="lt1"/>
                </a:solidFill>
              </a:defRPr>
            </a:lvl9pPr>
          </a:lstStyle>
          <a:p>
            <a:endParaRPr/>
          </a:p>
        </p:txBody>
      </p:sp>
      <p:sp>
        <p:nvSpPr>
          <p:cNvPr id="567" name="Google Shape;567;p105"/>
          <p:cNvSpPr/>
          <p:nvPr/>
        </p:nvSpPr>
        <p:spPr>
          <a:xfrm>
            <a:off x="1" y="0"/>
            <a:ext cx="12192000" cy="60900"/>
          </a:xfrm>
          <a:prstGeom prst="rect">
            <a:avLst/>
          </a:prstGeom>
          <a:solidFill>
            <a:schemeClr val="accent1"/>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6" b="0" i="0" u="none" strike="noStrike" cap="none">
              <a:solidFill>
                <a:srgbClr val="000000"/>
              </a:solidFill>
              <a:latin typeface="Calibri"/>
              <a:ea typeface="Calibri"/>
              <a:cs typeface="Calibri"/>
              <a:sym typeface="Calibri"/>
            </a:endParaRPr>
          </a:p>
        </p:txBody>
      </p:sp>
      <p:pic>
        <p:nvPicPr>
          <p:cNvPr id="568" name="Google Shape;568;p105" descr="Livework Logo_Livework Logo White.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426711" y="6036610"/>
            <a:ext cx="1764663" cy="821404"/>
          </a:xfrm>
          <a:prstGeom prst="rect">
            <a:avLst/>
          </a:prstGeom>
          <a:noFill/>
          <a:ln>
            <a:noFill/>
          </a:ln>
        </p:spPr>
      </p:pic>
      <p:sp>
        <p:nvSpPr>
          <p:cNvPr id="569" name="Google Shape;569;p105"/>
          <p:cNvSpPr txBox="1">
            <a:spLocks noGrp="1"/>
          </p:cNvSpPr>
          <p:nvPr>
            <p:ph type="sldNum" idx="12"/>
          </p:nvPr>
        </p:nvSpPr>
        <p:spPr>
          <a:xfrm>
            <a:off x="11409058" y="6333147"/>
            <a:ext cx="731400" cy="5250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733"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733"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733"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733"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733"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733"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733"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733"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733"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4_Image Quote">
  <p:cSld name="4_Image Quote">
    <p:spTree>
      <p:nvGrpSpPr>
        <p:cNvPr id="1" name="Shape 570"/>
        <p:cNvGrpSpPr/>
        <p:nvPr/>
      </p:nvGrpSpPr>
      <p:grpSpPr>
        <a:xfrm>
          <a:off x="0" y="0"/>
          <a:ext cx="0" cy="0"/>
          <a:chOff x="0" y="0"/>
          <a:chExt cx="0" cy="0"/>
        </a:xfrm>
      </p:grpSpPr>
      <p:sp>
        <p:nvSpPr>
          <p:cNvPr id="571" name="Google Shape;571;p106"/>
          <p:cNvSpPr/>
          <p:nvPr/>
        </p:nvSpPr>
        <p:spPr>
          <a:xfrm>
            <a:off x="1" y="0"/>
            <a:ext cx="12192000" cy="6858000"/>
          </a:xfrm>
          <a:prstGeom prst="rect">
            <a:avLst/>
          </a:prstGeom>
          <a:solidFill>
            <a:srgbClr val="000000">
              <a:alpha val="50590"/>
            </a:srgbClr>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6" b="0" i="0" u="none" strike="noStrike" cap="none">
              <a:solidFill>
                <a:srgbClr val="000000"/>
              </a:solidFill>
              <a:latin typeface="Calibri"/>
              <a:ea typeface="Calibri"/>
              <a:cs typeface="Calibri"/>
              <a:sym typeface="Calibri"/>
            </a:endParaRPr>
          </a:p>
        </p:txBody>
      </p:sp>
      <p:sp>
        <p:nvSpPr>
          <p:cNvPr id="572" name="Google Shape;572;p106"/>
          <p:cNvSpPr txBox="1">
            <a:spLocks noGrp="1"/>
          </p:cNvSpPr>
          <p:nvPr>
            <p:ph type="title"/>
          </p:nvPr>
        </p:nvSpPr>
        <p:spPr>
          <a:xfrm>
            <a:off x="1758403" y="1844370"/>
            <a:ext cx="8675400" cy="2720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4800" b="0" i="0">
                <a:solidFill>
                  <a:schemeClr val="lt1"/>
                </a:solidFill>
                <a:latin typeface="Calibri"/>
                <a:ea typeface="Calibri"/>
                <a:cs typeface="Calibri"/>
                <a:sym typeface="Calibri"/>
              </a:defRPr>
            </a:lvl1pPr>
            <a:lvl2pPr lvl="1" algn="r" rtl="0">
              <a:lnSpc>
                <a:spcPct val="100000"/>
              </a:lnSpc>
              <a:spcBef>
                <a:spcPts val="0"/>
              </a:spcBef>
              <a:spcAft>
                <a:spcPts val="0"/>
              </a:spcAft>
              <a:buSzPts val="2800"/>
              <a:buNone/>
              <a:defRPr sz="4800"/>
            </a:lvl2pPr>
            <a:lvl3pPr lvl="2" algn="r" rtl="0">
              <a:lnSpc>
                <a:spcPct val="100000"/>
              </a:lnSpc>
              <a:spcBef>
                <a:spcPts val="0"/>
              </a:spcBef>
              <a:spcAft>
                <a:spcPts val="0"/>
              </a:spcAft>
              <a:buSzPts val="2800"/>
              <a:buNone/>
              <a:defRPr sz="4800"/>
            </a:lvl3pPr>
            <a:lvl4pPr lvl="3" algn="r" rtl="0">
              <a:lnSpc>
                <a:spcPct val="100000"/>
              </a:lnSpc>
              <a:spcBef>
                <a:spcPts val="0"/>
              </a:spcBef>
              <a:spcAft>
                <a:spcPts val="0"/>
              </a:spcAft>
              <a:buSzPts val="2800"/>
              <a:buNone/>
              <a:defRPr sz="4800"/>
            </a:lvl4pPr>
            <a:lvl5pPr lvl="4" algn="r" rtl="0">
              <a:lnSpc>
                <a:spcPct val="100000"/>
              </a:lnSpc>
              <a:spcBef>
                <a:spcPts val="0"/>
              </a:spcBef>
              <a:spcAft>
                <a:spcPts val="0"/>
              </a:spcAft>
              <a:buSzPts val="2800"/>
              <a:buNone/>
              <a:defRPr sz="4800"/>
            </a:lvl5pPr>
            <a:lvl6pPr lvl="5" algn="r" rtl="0">
              <a:lnSpc>
                <a:spcPct val="100000"/>
              </a:lnSpc>
              <a:spcBef>
                <a:spcPts val="0"/>
              </a:spcBef>
              <a:spcAft>
                <a:spcPts val="0"/>
              </a:spcAft>
              <a:buSzPts val="2800"/>
              <a:buNone/>
              <a:defRPr sz="4800"/>
            </a:lvl6pPr>
            <a:lvl7pPr lvl="6" algn="r" rtl="0">
              <a:lnSpc>
                <a:spcPct val="100000"/>
              </a:lnSpc>
              <a:spcBef>
                <a:spcPts val="0"/>
              </a:spcBef>
              <a:spcAft>
                <a:spcPts val="0"/>
              </a:spcAft>
              <a:buSzPts val="2800"/>
              <a:buNone/>
              <a:defRPr sz="4800"/>
            </a:lvl7pPr>
            <a:lvl8pPr lvl="7" algn="r" rtl="0">
              <a:lnSpc>
                <a:spcPct val="100000"/>
              </a:lnSpc>
              <a:spcBef>
                <a:spcPts val="0"/>
              </a:spcBef>
              <a:spcAft>
                <a:spcPts val="0"/>
              </a:spcAft>
              <a:buSzPts val="2800"/>
              <a:buNone/>
              <a:defRPr sz="4800"/>
            </a:lvl8pPr>
            <a:lvl9pPr lvl="8" algn="r" rtl="0">
              <a:lnSpc>
                <a:spcPct val="100000"/>
              </a:lnSpc>
              <a:spcBef>
                <a:spcPts val="0"/>
              </a:spcBef>
              <a:spcAft>
                <a:spcPts val="0"/>
              </a:spcAft>
              <a:buSzPts val="2800"/>
              <a:buNone/>
              <a:defRPr sz="4800"/>
            </a:lvl9pPr>
          </a:lstStyle>
          <a:p>
            <a:endParaRPr/>
          </a:p>
        </p:txBody>
      </p:sp>
      <p:sp>
        <p:nvSpPr>
          <p:cNvPr id="573" name="Google Shape;573;p106"/>
          <p:cNvSpPr/>
          <p:nvPr/>
        </p:nvSpPr>
        <p:spPr>
          <a:xfrm>
            <a:off x="1" y="0"/>
            <a:ext cx="12192000" cy="60900"/>
          </a:xfrm>
          <a:prstGeom prst="rect">
            <a:avLst/>
          </a:prstGeom>
          <a:solidFill>
            <a:schemeClr val="accent1"/>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6" b="0" i="0" u="none" strike="noStrike" cap="none">
              <a:solidFill>
                <a:srgbClr val="000000"/>
              </a:solidFill>
              <a:latin typeface="Calibri"/>
              <a:ea typeface="Calibri"/>
              <a:cs typeface="Calibri"/>
              <a:sym typeface="Calibri"/>
            </a:endParaRPr>
          </a:p>
        </p:txBody>
      </p:sp>
      <p:sp>
        <p:nvSpPr>
          <p:cNvPr id="574" name="Google Shape;574;p106"/>
          <p:cNvSpPr txBox="1">
            <a:spLocks noGrp="1"/>
          </p:cNvSpPr>
          <p:nvPr>
            <p:ph type="subTitle" idx="1"/>
          </p:nvPr>
        </p:nvSpPr>
        <p:spPr>
          <a:xfrm>
            <a:off x="4036805" y="4819842"/>
            <a:ext cx="4118400" cy="5877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FFFFFF"/>
              </a:buClr>
              <a:buSzPts val="1800"/>
              <a:buNone/>
              <a:defRPr b="0" i="0" u="none" strike="noStrike" cap="none">
                <a:solidFill>
                  <a:srgbClr val="FFFFFF"/>
                </a:solidFill>
                <a:latin typeface="Calibri"/>
                <a:ea typeface="Calibri"/>
                <a:cs typeface="Calibri"/>
                <a:sym typeface="Calibri"/>
              </a:defRPr>
            </a:lvl1pPr>
            <a:lvl2pPr marR="0" lvl="1" algn="ctr" rtl="0">
              <a:lnSpc>
                <a:spcPct val="100000"/>
              </a:lnSpc>
              <a:spcBef>
                <a:spcPts val="0"/>
              </a:spcBef>
              <a:spcAft>
                <a:spcPts val="0"/>
              </a:spcAft>
              <a:buClr>
                <a:srgbClr val="FFFFFF"/>
              </a:buClr>
              <a:buSzPts val="1400"/>
              <a:buNone/>
              <a:defRPr i="0" u="none" strike="noStrike" cap="none">
                <a:solidFill>
                  <a:srgbClr val="FFFFFF"/>
                </a:solidFill>
              </a:defRPr>
            </a:lvl2pPr>
            <a:lvl3pPr marR="0" lvl="2" algn="ctr" rtl="0">
              <a:lnSpc>
                <a:spcPct val="100000"/>
              </a:lnSpc>
              <a:spcBef>
                <a:spcPts val="0"/>
              </a:spcBef>
              <a:spcAft>
                <a:spcPts val="0"/>
              </a:spcAft>
              <a:buClr>
                <a:srgbClr val="FFFFFF"/>
              </a:buClr>
              <a:buSzPts val="1400"/>
              <a:buNone/>
              <a:defRPr i="0" u="none" strike="noStrike" cap="none">
                <a:solidFill>
                  <a:srgbClr val="FFFFFF"/>
                </a:solidFill>
              </a:defRPr>
            </a:lvl3pPr>
            <a:lvl4pPr marR="0" lvl="3" algn="ctr" rtl="0">
              <a:lnSpc>
                <a:spcPct val="100000"/>
              </a:lnSpc>
              <a:spcBef>
                <a:spcPts val="0"/>
              </a:spcBef>
              <a:spcAft>
                <a:spcPts val="0"/>
              </a:spcAft>
              <a:buClr>
                <a:srgbClr val="FFFFFF"/>
              </a:buClr>
              <a:buSzPts val="1400"/>
              <a:buNone/>
              <a:defRPr i="0" u="none" strike="noStrike" cap="none">
                <a:solidFill>
                  <a:srgbClr val="FFFFFF"/>
                </a:solidFill>
              </a:defRPr>
            </a:lvl4pPr>
            <a:lvl5pPr marR="0" lvl="4" algn="ctr" rtl="0">
              <a:lnSpc>
                <a:spcPct val="100000"/>
              </a:lnSpc>
              <a:spcBef>
                <a:spcPts val="0"/>
              </a:spcBef>
              <a:spcAft>
                <a:spcPts val="0"/>
              </a:spcAft>
              <a:buClr>
                <a:srgbClr val="FFFFFF"/>
              </a:buClr>
              <a:buSzPts val="1400"/>
              <a:buNone/>
              <a:defRPr i="0" u="none" strike="noStrike" cap="none">
                <a:solidFill>
                  <a:srgbClr val="FFFFFF"/>
                </a:solidFill>
              </a:defRPr>
            </a:lvl5pPr>
            <a:lvl6pPr marR="0" lvl="5" algn="ctr" rtl="0">
              <a:lnSpc>
                <a:spcPct val="100000"/>
              </a:lnSpc>
              <a:spcBef>
                <a:spcPts val="0"/>
              </a:spcBef>
              <a:spcAft>
                <a:spcPts val="0"/>
              </a:spcAft>
              <a:buClr>
                <a:srgbClr val="FFFFFF"/>
              </a:buClr>
              <a:buSzPts val="1400"/>
              <a:buNone/>
              <a:defRPr i="0" u="none" strike="noStrike" cap="none">
                <a:solidFill>
                  <a:srgbClr val="FFFFFF"/>
                </a:solidFill>
              </a:defRPr>
            </a:lvl6pPr>
            <a:lvl7pPr marR="0" lvl="6" algn="ctr" rtl="0">
              <a:lnSpc>
                <a:spcPct val="100000"/>
              </a:lnSpc>
              <a:spcBef>
                <a:spcPts val="0"/>
              </a:spcBef>
              <a:spcAft>
                <a:spcPts val="0"/>
              </a:spcAft>
              <a:buClr>
                <a:srgbClr val="FFFFFF"/>
              </a:buClr>
              <a:buSzPts val="1400"/>
              <a:buNone/>
              <a:defRPr i="0" u="none" strike="noStrike" cap="none">
                <a:solidFill>
                  <a:srgbClr val="FFFFFF"/>
                </a:solidFill>
              </a:defRPr>
            </a:lvl7pPr>
            <a:lvl8pPr marR="0" lvl="7" algn="ctr" rtl="0">
              <a:lnSpc>
                <a:spcPct val="100000"/>
              </a:lnSpc>
              <a:spcBef>
                <a:spcPts val="0"/>
              </a:spcBef>
              <a:spcAft>
                <a:spcPts val="0"/>
              </a:spcAft>
              <a:buClr>
                <a:srgbClr val="FFFFFF"/>
              </a:buClr>
              <a:buSzPts val="1400"/>
              <a:buNone/>
              <a:defRPr i="0" u="none" strike="noStrike" cap="none">
                <a:solidFill>
                  <a:srgbClr val="FFFFFF"/>
                </a:solidFill>
              </a:defRPr>
            </a:lvl8pPr>
            <a:lvl9pPr marR="0" lvl="8" algn="ctr" rtl="0">
              <a:lnSpc>
                <a:spcPct val="100000"/>
              </a:lnSpc>
              <a:spcBef>
                <a:spcPts val="0"/>
              </a:spcBef>
              <a:spcAft>
                <a:spcPts val="0"/>
              </a:spcAft>
              <a:buClr>
                <a:srgbClr val="FFFFFF"/>
              </a:buClr>
              <a:buSzPts val="1400"/>
              <a:buNone/>
              <a:defRPr i="0" u="none" strike="noStrike" cap="none">
                <a:solidFill>
                  <a:srgbClr val="FFFFFF"/>
                </a:solidFill>
              </a:defRPr>
            </a:lvl9pPr>
          </a:lstStyle>
          <a:p>
            <a:endParaRPr/>
          </a:p>
        </p:txBody>
      </p:sp>
      <p:sp>
        <p:nvSpPr>
          <p:cNvPr id="575" name="Google Shape;575;p106"/>
          <p:cNvSpPr txBox="1">
            <a:spLocks noGrp="1"/>
          </p:cNvSpPr>
          <p:nvPr>
            <p:ph type="sldNum" idx="12"/>
          </p:nvPr>
        </p:nvSpPr>
        <p:spPr>
          <a:xfrm>
            <a:off x="11409058" y="6333147"/>
            <a:ext cx="731400" cy="5250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733"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733"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733"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733"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733"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733"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733"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733"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733"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le Only 1">
  <p:cSld name="1_Title Only 1">
    <p:spTree>
      <p:nvGrpSpPr>
        <p:cNvPr id="1" name="Shape 576"/>
        <p:cNvGrpSpPr/>
        <p:nvPr/>
      </p:nvGrpSpPr>
      <p:grpSpPr>
        <a:xfrm>
          <a:off x="0" y="0"/>
          <a:ext cx="0" cy="0"/>
          <a:chOff x="0" y="0"/>
          <a:chExt cx="0" cy="0"/>
        </a:xfrm>
      </p:grpSpPr>
      <p:sp>
        <p:nvSpPr>
          <p:cNvPr id="577" name="Google Shape;577;p107"/>
          <p:cNvSpPr/>
          <p:nvPr/>
        </p:nvSpPr>
        <p:spPr>
          <a:xfrm>
            <a:off x="1" y="0"/>
            <a:ext cx="12192000" cy="60900"/>
          </a:xfrm>
          <a:prstGeom prst="rect">
            <a:avLst/>
          </a:prstGeom>
          <a:solidFill>
            <a:schemeClr val="accent1"/>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6" b="0" i="0" u="none" strike="noStrike" cap="none">
              <a:solidFill>
                <a:srgbClr val="000000"/>
              </a:solidFill>
              <a:latin typeface="Calibri"/>
              <a:ea typeface="Calibri"/>
              <a:cs typeface="Calibri"/>
              <a:sym typeface="Calibri"/>
            </a:endParaRPr>
          </a:p>
        </p:txBody>
      </p:sp>
      <p:sp>
        <p:nvSpPr>
          <p:cNvPr id="578" name="Google Shape;578;p107"/>
          <p:cNvSpPr/>
          <p:nvPr/>
        </p:nvSpPr>
        <p:spPr>
          <a:xfrm rot="5400000">
            <a:off x="-58050" y="940140"/>
            <a:ext cx="260100" cy="144000"/>
          </a:xfrm>
          <a:prstGeom prst="triangle">
            <a:avLst>
              <a:gd name="adj" fmla="val 45871"/>
            </a:avLst>
          </a:prstGeom>
          <a:solidFill>
            <a:schemeClr val="accent1"/>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6" b="0" i="0" u="none" strike="noStrike" cap="none">
              <a:solidFill>
                <a:srgbClr val="000000"/>
              </a:solidFill>
              <a:latin typeface="Calibri"/>
              <a:ea typeface="Calibri"/>
              <a:cs typeface="Calibri"/>
              <a:sym typeface="Calibri"/>
            </a:endParaRPr>
          </a:p>
        </p:txBody>
      </p:sp>
      <p:sp>
        <p:nvSpPr>
          <p:cNvPr id="579" name="Google Shape;579;p107"/>
          <p:cNvSpPr txBox="1">
            <a:spLocks noGrp="1"/>
          </p:cNvSpPr>
          <p:nvPr>
            <p:ph type="title"/>
          </p:nvPr>
        </p:nvSpPr>
        <p:spPr>
          <a:xfrm>
            <a:off x="577002" y="610661"/>
            <a:ext cx="11038200" cy="7554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b="0" i="0">
                <a:latin typeface="Calibri"/>
                <a:ea typeface="Calibri"/>
                <a:cs typeface="Calibri"/>
                <a:sym typeface="Calibri"/>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580" name="Google Shape;580;p107"/>
          <p:cNvSpPr txBox="1">
            <a:spLocks noGrp="1"/>
          </p:cNvSpPr>
          <p:nvPr>
            <p:ph type="subTitle" idx="1"/>
          </p:nvPr>
        </p:nvSpPr>
        <p:spPr>
          <a:xfrm>
            <a:off x="601381" y="355518"/>
            <a:ext cx="3101100" cy="304500"/>
          </a:xfrm>
          <a:prstGeom prst="rect">
            <a:avLst/>
          </a:prstGeom>
          <a:noFill/>
          <a:ln>
            <a:noFill/>
          </a:ln>
        </p:spPr>
        <p:txBody>
          <a:bodyPr spcFirstLastPara="1" wrap="square" lIns="91425" tIns="91425" rIns="91425" bIns="91425" anchor="t" anchorCtr="0">
            <a:noAutofit/>
          </a:bodyPr>
          <a:lstStyle>
            <a:lvl1pPr lvl="0" algn="l" rtl="0">
              <a:lnSpc>
                <a:spcPct val="115000"/>
              </a:lnSpc>
              <a:spcBef>
                <a:spcPts val="0"/>
              </a:spcBef>
              <a:spcAft>
                <a:spcPts val="0"/>
              </a:spcAft>
              <a:buSzPts val="1800"/>
              <a:buNone/>
              <a:defRPr sz="1200" b="0" i="0">
                <a:solidFill>
                  <a:srgbClr val="666666"/>
                </a:solidFill>
                <a:latin typeface="Calibri"/>
                <a:ea typeface="Calibri"/>
                <a:cs typeface="Calibri"/>
                <a:sym typeface="Calibri"/>
              </a:defRPr>
            </a:lvl1pPr>
            <a:lvl2pPr lvl="1" algn="l" rtl="0">
              <a:lnSpc>
                <a:spcPct val="115000"/>
              </a:lnSpc>
              <a:spcBef>
                <a:spcPts val="2133"/>
              </a:spcBef>
              <a:spcAft>
                <a:spcPts val="0"/>
              </a:spcAft>
              <a:buSzPts val="1400"/>
              <a:buNone/>
              <a:defRPr sz="1200"/>
            </a:lvl2pPr>
            <a:lvl3pPr lvl="2" algn="l" rtl="0">
              <a:lnSpc>
                <a:spcPct val="115000"/>
              </a:lnSpc>
              <a:spcBef>
                <a:spcPts val="2133"/>
              </a:spcBef>
              <a:spcAft>
                <a:spcPts val="0"/>
              </a:spcAft>
              <a:buSzPts val="1400"/>
              <a:buNone/>
              <a:defRPr sz="1200"/>
            </a:lvl3pPr>
            <a:lvl4pPr lvl="3" algn="l" rtl="0">
              <a:lnSpc>
                <a:spcPct val="115000"/>
              </a:lnSpc>
              <a:spcBef>
                <a:spcPts val="2133"/>
              </a:spcBef>
              <a:spcAft>
                <a:spcPts val="0"/>
              </a:spcAft>
              <a:buSzPts val="1400"/>
              <a:buNone/>
              <a:defRPr sz="1200"/>
            </a:lvl4pPr>
            <a:lvl5pPr lvl="4" algn="l" rtl="0">
              <a:lnSpc>
                <a:spcPct val="115000"/>
              </a:lnSpc>
              <a:spcBef>
                <a:spcPts val="2133"/>
              </a:spcBef>
              <a:spcAft>
                <a:spcPts val="0"/>
              </a:spcAft>
              <a:buSzPts val="1400"/>
              <a:buNone/>
              <a:defRPr sz="1200"/>
            </a:lvl5pPr>
            <a:lvl6pPr lvl="5" algn="l" rtl="0">
              <a:lnSpc>
                <a:spcPct val="115000"/>
              </a:lnSpc>
              <a:spcBef>
                <a:spcPts val="2133"/>
              </a:spcBef>
              <a:spcAft>
                <a:spcPts val="0"/>
              </a:spcAft>
              <a:buSzPts val="1400"/>
              <a:buNone/>
              <a:defRPr sz="1200"/>
            </a:lvl6pPr>
            <a:lvl7pPr lvl="6" algn="l" rtl="0">
              <a:lnSpc>
                <a:spcPct val="115000"/>
              </a:lnSpc>
              <a:spcBef>
                <a:spcPts val="2133"/>
              </a:spcBef>
              <a:spcAft>
                <a:spcPts val="0"/>
              </a:spcAft>
              <a:buSzPts val="1400"/>
              <a:buNone/>
              <a:defRPr sz="1200"/>
            </a:lvl7pPr>
            <a:lvl8pPr lvl="7" algn="l" rtl="0">
              <a:lnSpc>
                <a:spcPct val="115000"/>
              </a:lnSpc>
              <a:spcBef>
                <a:spcPts val="2133"/>
              </a:spcBef>
              <a:spcAft>
                <a:spcPts val="0"/>
              </a:spcAft>
              <a:buSzPts val="1400"/>
              <a:buNone/>
              <a:defRPr sz="1200"/>
            </a:lvl8pPr>
            <a:lvl9pPr lvl="8" algn="l" rtl="0">
              <a:lnSpc>
                <a:spcPct val="115000"/>
              </a:lnSpc>
              <a:spcBef>
                <a:spcPts val="2133"/>
              </a:spcBef>
              <a:spcAft>
                <a:spcPts val="2133"/>
              </a:spcAft>
              <a:buSzPts val="1400"/>
              <a:buNone/>
              <a:defRPr sz="1200"/>
            </a:lvl9pPr>
          </a:lstStyle>
          <a:p>
            <a:endParaRPr/>
          </a:p>
        </p:txBody>
      </p:sp>
      <p:sp>
        <p:nvSpPr>
          <p:cNvPr id="581" name="Google Shape;581;p107"/>
          <p:cNvSpPr txBox="1">
            <a:spLocks noGrp="1"/>
          </p:cNvSpPr>
          <p:nvPr>
            <p:ph type="sldNum" idx="12"/>
          </p:nvPr>
        </p:nvSpPr>
        <p:spPr>
          <a:xfrm>
            <a:off x="11409058" y="6333147"/>
            <a:ext cx="731400" cy="5250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733"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733"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733"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733"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733"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733"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733"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733"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733"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omt" type="blank">
  <p:cSld name="BLANK">
    <p:spTree>
      <p:nvGrpSpPr>
        <p:cNvPr id="1" name="Shape 586"/>
        <p:cNvGrpSpPr/>
        <p:nvPr/>
      </p:nvGrpSpPr>
      <p:grpSpPr>
        <a:xfrm>
          <a:off x="0" y="0"/>
          <a:ext cx="0" cy="0"/>
          <a:chOff x="0" y="0"/>
          <a:chExt cx="0" cy="0"/>
        </a:xfrm>
      </p:grpSpPr>
      <p:sp>
        <p:nvSpPr>
          <p:cNvPr id="587" name="Google Shape;587;p109"/>
          <p:cNvSpPr txBox="1">
            <a:spLocks noGrp="1"/>
          </p:cNvSpPr>
          <p:nvPr>
            <p:ph type="dt" idx="10"/>
          </p:nvPr>
        </p:nvSpPr>
        <p:spPr>
          <a:xfrm>
            <a:off x="957043" y="6288104"/>
            <a:ext cx="2520900" cy="414300"/>
          </a:xfrm>
          <a:prstGeom prst="rect">
            <a:avLst/>
          </a:prstGeom>
          <a:noFill/>
          <a:ln>
            <a:noFill/>
          </a:ln>
        </p:spPr>
        <p:txBody>
          <a:bodyPr spcFirstLastPara="1" wrap="square" lIns="77900" tIns="38950" rIns="77900" bIns="38950" anchor="t" anchorCtr="0">
            <a:noAutofit/>
          </a:bodyPr>
          <a:lstStyle>
            <a:lvl1pPr marR="0" lvl="0" algn="l" rtl="0">
              <a:spcBef>
                <a:spcPts val="0"/>
              </a:spcBef>
              <a:spcAft>
                <a:spcPts val="0"/>
              </a:spcAft>
              <a:buSzPts val="1400"/>
              <a:buNone/>
              <a:defRPr sz="2100">
                <a:solidFill>
                  <a:schemeClr val="dk1"/>
                </a:solidFill>
                <a:latin typeface="Calibri"/>
                <a:ea typeface="Calibri"/>
                <a:cs typeface="Calibri"/>
                <a:sym typeface="Calibri"/>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endParaRPr/>
          </a:p>
        </p:txBody>
      </p:sp>
      <p:sp>
        <p:nvSpPr>
          <p:cNvPr id="588" name="Google Shape;588;p109"/>
          <p:cNvSpPr txBox="1">
            <a:spLocks noGrp="1"/>
          </p:cNvSpPr>
          <p:nvPr>
            <p:ph type="ftr" idx="11"/>
          </p:nvPr>
        </p:nvSpPr>
        <p:spPr>
          <a:xfrm>
            <a:off x="4171955" y="6288104"/>
            <a:ext cx="3825000" cy="414300"/>
          </a:xfrm>
          <a:prstGeom prst="rect">
            <a:avLst/>
          </a:prstGeom>
          <a:noFill/>
          <a:ln>
            <a:noFill/>
          </a:ln>
        </p:spPr>
        <p:txBody>
          <a:bodyPr spcFirstLastPara="1" wrap="square" lIns="77900" tIns="38950" rIns="77900" bIns="38950" anchor="t" anchorCtr="0">
            <a:noAutofit/>
          </a:bodyPr>
          <a:lstStyle>
            <a:lvl1pPr marR="0" lvl="0" algn="l" rtl="0">
              <a:spcBef>
                <a:spcPts val="0"/>
              </a:spcBef>
              <a:spcAft>
                <a:spcPts val="0"/>
              </a:spcAft>
              <a:buSzPts val="1400"/>
              <a:buNone/>
              <a:defRPr sz="2100">
                <a:solidFill>
                  <a:schemeClr val="dk1"/>
                </a:solidFill>
                <a:latin typeface="Calibri"/>
                <a:ea typeface="Calibri"/>
                <a:cs typeface="Calibri"/>
                <a:sym typeface="Calibri"/>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r>
              <a:rPr lang="nn-NO"/>
              <a:t>Vedlegg B til Bilag 1</a:t>
            </a:r>
            <a:endParaRPr/>
          </a:p>
        </p:txBody>
      </p:sp>
      <p:sp>
        <p:nvSpPr>
          <p:cNvPr id="589" name="Google Shape;589;p109"/>
          <p:cNvSpPr txBox="1">
            <a:spLocks noGrp="1"/>
          </p:cNvSpPr>
          <p:nvPr>
            <p:ph type="sldNum" idx="12"/>
          </p:nvPr>
        </p:nvSpPr>
        <p:spPr>
          <a:xfrm>
            <a:off x="8777829" y="6288104"/>
            <a:ext cx="2520900" cy="414300"/>
          </a:xfrm>
          <a:prstGeom prst="rect">
            <a:avLst/>
          </a:prstGeom>
          <a:noFill/>
          <a:ln>
            <a:noFill/>
          </a:ln>
        </p:spPr>
        <p:txBody>
          <a:bodyPr spcFirstLastPara="1" wrap="square" lIns="77900" tIns="38950" rIns="77900" bIns="38950" anchor="t" anchorCtr="0">
            <a:noAutofit/>
          </a:bodyPr>
          <a:lstStyle>
            <a:lvl1pPr marL="0" marR="0" lvl="0" indent="0" algn="l" rtl="0">
              <a:spcBef>
                <a:spcPts val="0"/>
              </a:spcBef>
              <a:spcAft>
                <a:spcPts val="0"/>
              </a:spcAft>
              <a:buNone/>
              <a:defRPr sz="2100">
                <a:solidFill>
                  <a:srgbClr val="000000"/>
                </a:solidFill>
                <a:latin typeface="Calibri"/>
                <a:ea typeface="Calibri"/>
                <a:cs typeface="Calibri"/>
                <a:sym typeface="Calibri"/>
              </a:defRPr>
            </a:lvl1pPr>
            <a:lvl2pPr marL="0" marR="0" lvl="1" indent="0" algn="l" rtl="0">
              <a:spcBef>
                <a:spcPts val="0"/>
              </a:spcBef>
              <a:spcAft>
                <a:spcPts val="0"/>
              </a:spcAft>
              <a:buNone/>
              <a:defRPr sz="2100">
                <a:solidFill>
                  <a:srgbClr val="000000"/>
                </a:solidFill>
                <a:latin typeface="Calibri"/>
                <a:ea typeface="Calibri"/>
                <a:cs typeface="Calibri"/>
                <a:sym typeface="Calibri"/>
              </a:defRPr>
            </a:lvl2pPr>
            <a:lvl3pPr marL="0" marR="0" lvl="2" indent="0" algn="l" rtl="0">
              <a:spcBef>
                <a:spcPts val="0"/>
              </a:spcBef>
              <a:spcAft>
                <a:spcPts val="0"/>
              </a:spcAft>
              <a:buNone/>
              <a:defRPr sz="2100">
                <a:solidFill>
                  <a:srgbClr val="000000"/>
                </a:solidFill>
                <a:latin typeface="Calibri"/>
                <a:ea typeface="Calibri"/>
                <a:cs typeface="Calibri"/>
                <a:sym typeface="Calibri"/>
              </a:defRPr>
            </a:lvl3pPr>
            <a:lvl4pPr marL="0" marR="0" lvl="3" indent="0" algn="l" rtl="0">
              <a:spcBef>
                <a:spcPts val="0"/>
              </a:spcBef>
              <a:spcAft>
                <a:spcPts val="0"/>
              </a:spcAft>
              <a:buNone/>
              <a:defRPr sz="2100">
                <a:solidFill>
                  <a:srgbClr val="000000"/>
                </a:solidFill>
                <a:latin typeface="Calibri"/>
                <a:ea typeface="Calibri"/>
                <a:cs typeface="Calibri"/>
                <a:sym typeface="Calibri"/>
              </a:defRPr>
            </a:lvl4pPr>
            <a:lvl5pPr marL="0" marR="0" lvl="4" indent="0" algn="l" rtl="0">
              <a:spcBef>
                <a:spcPts val="0"/>
              </a:spcBef>
              <a:spcAft>
                <a:spcPts val="0"/>
              </a:spcAft>
              <a:buNone/>
              <a:defRPr sz="2100">
                <a:solidFill>
                  <a:srgbClr val="000000"/>
                </a:solidFill>
                <a:latin typeface="Calibri"/>
                <a:ea typeface="Calibri"/>
                <a:cs typeface="Calibri"/>
                <a:sym typeface="Calibri"/>
              </a:defRPr>
            </a:lvl5pPr>
            <a:lvl6pPr marL="0" marR="0" lvl="5" indent="0" algn="l" rtl="0">
              <a:spcBef>
                <a:spcPts val="0"/>
              </a:spcBef>
              <a:spcAft>
                <a:spcPts val="0"/>
              </a:spcAft>
              <a:buNone/>
              <a:defRPr sz="2100">
                <a:solidFill>
                  <a:srgbClr val="000000"/>
                </a:solidFill>
                <a:latin typeface="Calibri"/>
                <a:ea typeface="Calibri"/>
                <a:cs typeface="Calibri"/>
                <a:sym typeface="Calibri"/>
              </a:defRPr>
            </a:lvl6pPr>
            <a:lvl7pPr marL="0" marR="0" lvl="6" indent="0" algn="l" rtl="0">
              <a:spcBef>
                <a:spcPts val="0"/>
              </a:spcBef>
              <a:spcAft>
                <a:spcPts val="0"/>
              </a:spcAft>
              <a:buNone/>
              <a:defRPr sz="2100">
                <a:solidFill>
                  <a:srgbClr val="000000"/>
                </a:solidFill>
                <a:latin typeface="Calibri"/>
                <a:ea typeface="Calibri"/>
                <a:cs typeface="Calibri"/>
                <a:sym typeface="Calibri"/>
              </a:defRPr>
            </a:lvl7pPr>
            <a:lvl8pPr marL="0" marR="0" lvl="7" indent="0" algn="l" rtl="0">
              <a:spcBef>
                <a:spcPts val="0"/>
              </a:spcBef>
              <a:spcAft>
                <a:spcPts val="0"/>
              </a:spcAft>
              <a:buNone/>
              <a:defRPr sz="2100">
                <a:solidFill>
                  <a:srgbClr val="000000"/>
                </a:solidFill>
                <a:latin typeface="Calibri"/>
                <a:ea typeface="Calibri"/>
                <a:cs typeface="Calibri"/>
                <a:sym typeface="Calibri"/>
              </a:defRPr>
            </a:lvl8pPr>
            <a:lvl9pPr marL="0" marR="0" lvl="8" indent="0" algn="l" rtl="0">
              <a:spcBef>
                <a:spcPts val="0"/>
              </a:spcBef>
              <a:spcAft>
                <a:spcPts val="0"/>
              </a:spcAft>
              <a:buNone/>
              <a:defRPr sz="2100">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4_Bare tittel" type="titleOnly">
  <p:cSld name="TITLE_ONLY">
    <p:spTree>
      <p:nvGrpSpPr>
        <p:cNvPr id="1" name="Shape 590"/>
        <p:cNvGrpSpPr/>
        <p:nvPr/>
      </p:nvGrpSpPr>
      <p:grpSpPr>
        <a:xfrm>
          <a:off x="0" y="0"/>
          <a:ext cx="0" cy="0"/>
          <a:chOff x="0" y="0"/>
          <a:chExt cx="0" cy="0"/>
        </a:xfrm>
      </p:grpSpPr>
      <p:sp>
        <p:nvSpPr>
          <p:cNvPr id="591" name="Google Shape;591;p110"/>
          <p:cNvSpPr txBox="1">
            <a:spLocks noGrp="1"/>
          </p:cNvSpPr>
          <p:nvPr>
            <p:ph type="title"/>
          </p:nvPr>
        </p:nvSpPr>
        <p:spPr>
          <a:xfrm>
            <a:off x="1555754" y="1559383"/>
            <a:ext cx="9916500" cy="582300"/>
          </a:xfrm>
          <a:prstGeom prst="rect">
            <a:avLst/>
          </a:prstGeom>
          <a:noFill/>
          <a:ln>
            <a:noFill/>
          </a:ln>
        </p:spPr>
        <p:txBody>
          <a:bodyPr spcFirstLastPara="1" wrap="square" lIns="88900" tIns="44425" rIns="88900" bIns="44425"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92" name="Google Shape;592;p110"/>
          <p:cNvSpPr txBox="1">
            <a:spLocks noGrp="1"/>
          </p:cNvSpPr>
          <p:nvPr>
            <p:ph type="dt" idx="10"/>
          </p:nvPr>
        </p:nvSpPr>
        <p:spPr>
          <a:xfrm>
            <a:off x="833967" y="6356363"/>
            <a:ext cx="2844600" cy="365100"/>
          </a:xfrm>
          <a:prstGeom prst="rect">
            <a:avLst/>
          </a:prstGeom>
          <a:noFill/>
          <a:ln>
            <a:noFill/>
          </a:ln>
        </p:spPr>
        <p:txBody>
          <a:bodyPr spcFirstLastPara="1" wrap="square" lIns="91200" tIns="45600" rIns="91200" bIns="45600" anchor="t" anchorCtr="0">
            <a:noAutofit/>
          </a:bodyPr>
          <a:lstStyle>
            <a:lvl1pPr marR="0" lvl="0" algn="l" rtl="0">
              <a:spcBef>
                <a:spcPts val="0"/>
              </a:spcBef>
              <a:spcAft>
                <a:spcPts val="0"/>
              </a:spcAft>
              <a:buSzPts val="1400"/>
              <a:buNone/>
              <a:defRPr sz="2100">
                <a:solidFill>
                  <a:schemeClr val="dk1"/>
                </a:solidFill>
                <a:latin typeface="Calibri"/>
                <a:ea typeface="Calibri"/>
                <a:cs typeface="Calibri"/>
                <a:sym typeface="Calibri"/>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endParaRPr/>
          </a:p>
        </p:txBody>
      </p:sp>
      <p:sp>
        <p:nvSpPr>
          <p:cNvPr id="593" name="Google Shape;593;p110"/>
          <p:cNvSpPr txBox="1">
            <a:spLocks noGrp="1"/>
          </p:cNvSpPr>
          <p:nvPr>
            <p:ph type="ftr" idx="11"/>
          </p:nvPr>
        </p:nvSpPr>
        <p:spPr>
          <a:xfrm>
            <a:off x="4049188" y="6356363"/>
            <a:ext cx="3861000" cy="365100"/>
          </a:xfrm>
          <a:prstGeom prst="rect">
            <a:avLst/>
          </a:prstGeom>
          <a:noFill/>
          <a:ln>
            <a:noFill/>
          </a:ln>
        </p:spPr>
        <p:txBody>
          <a:bodyPr spcFirstLastPara="1" wrap="square" lIns="91200" tIns="45600" rIns="91200" bIns="45600" anchor="t" anchorCtr="0">
            <a:noAutofit/>
          </a:bodyPr>
          <a:lstStyle>
            <a:lvl1pPr marR="0" lvl="0" algn="l" rtl="0">
              <a:spcBef>
                <a:spcPts val="0"/>
              </a:spcBef>
              <a:spcAft>
                <a:spcPts val="0"/>
              </a:spcAft>
              <a:buSzPts val="1400"/>
              <a:buNone/>
              <a:defRPr sz="2100">
                <a:solidFill>
                  <a:schemeClr val="dk1"/>
                </a:solidFill>
                <a:latin typeface="Calibri"/>
                <a:ea typeface="Calibri"/>
                <a:cs typeface="Calibri"/>
                <a:sym typeface="Calibri"/>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r>
              <a:rPr lang="nn-NO"/>
              <a:t>Vedlegg B til Bilag 1</a:t>
            </a:r>
            <a:endParaRPr/>
          </a:p>
        </p:txBody>
      </p:sp>
      <p:sp>
        <p:nvSpPr>
          <p:cNvPr id="594" name="Google Shape;594;p110"/>
          <p:cNvSpPr txBox="1">
            <a:spLocks noGrp="1"/>
          </p:cNvSpPr>
          <p:nvPr>
            <p:ph type="sldNum" idx="12"/>
          </p:nvPr>
        </p:nvSpPr>
        <p:spPr>
          <a:xfrm>
            <a:off x="8208442" y="6356363"/>
            <a:ext cx="2844600" cy="365100"/>
          </a:xfrm>
          <a:prstGeom prst="rect">
            <a:avLst/>
          </a:prstGeom>
          <a:noFill/>
          <a:ln>
            <a:noFill/>
          </a:ln>
        </p:spPr>
        <p:txBody>
          <a:bodyPr spcFirstLastPara="1" wrap="square" lIns="91200" tIns="45600" rIns="91200" bIns="45600" anchor="t" anchorCtr="0">
            <a:noAutofit/>
          </a:bodyPr>
          <a:lstStyle>
            <a:lvl1pPr marL="0" marR="0" lvl="0" indent="0" algn="l" rtl="0">
              <a:spcBef>
                <a:spcPts val="0"/>
              </a:spcBef>
              <a:buNone/>
              <a:defRPr sz="2100">
                <a:solidFill>
                  <a:srgbClr val="000000"/>
                </a:solidFill>
                <a:latin typeface="Calibri"/>
                <a:ea typeface="Calibri"/>
                <a:cs typeface="Calibri"/>
                <a:sym typeface="Calibri"/>
              </a:defRPr>
            </a:lvl1pPr>
            <a:lvl2pPr marL="0" marR="0" lvl="1" indent="0" algn="l" rtl="0">
              <a:spcBef>
                <a:spcPts val="0"/>
              </a:spcBef>
              <a:buNone/>
              <a:defRPr sz="2100">
                <a:solidFill>
                  <a:srgbClr val="000000"/>
                </a:solidFill>
                <a:latin typeface="Calibri"/>
                <a:ea typeface="Calibri"/>
                <a:cs typeface="Calibri"/>
                <a:sym typeface="Calibri"/>
              </a:defRPr>
            </a:lvl2pPr>
            <a:lvl3pPr marL="0" marR="0" lvl="2" indent="0" algn="l" rtl="0">
              <a:spcBef>
                <a:spcPts val="0"/>
              </a:spcBef>
              <a:buNone/>
              <a:defRPr sz="2100">
                <a:solidFill>
                  <a:srgbClr val="000000"/>
                </a:solidFill>
                <a:latin typeface="Calibri"/>
                <a:ea typeface="Calibri"/>
                <a:cs typeface="Calibri"/>
                <a:sym typeface="Calibri"/>
              </a:defRPr>
            </a:lvl3pPr>
            <a:lvl4pPr marL="0" marR="0" lvl="3" indent="0" algn="l" rtl="0">
              <a:spcBef>
                <a:spcPts val="0"/>
              </a:spcBef>
              <a:buNone/>
              <a:defRPr sz="2100">
                <a:solidFill>
                  <a:srgbClr val="000000"/>
                </a:solidFill>
                <a:latin typeface="Calibri"/>
                <a:ea typeface="Calibri"/>
                <a:cs typeface="Calibri"/>
                <a:sym typeface="Calibri"/>
              </a:defRPr>
            </a:lvl4pPr>
            <a:lvl5pPr marL="0" marR="0" lvl="4" indent="0" algn="l" rtl="0">
              <a:spcBef>
                <a:spcPts val="0"/>
              </a:spcBef>
              <a:buNone/>
              <a:defRPr sz="2100">
                <a:solidFill>
                  <a:srgbClr val="000000"/>
                </a:solidFill>
                <a:latin typeface="Calibri"/>
                <a:ea typeface="Calibri"/>
                <a:cs typeface="Calibri"/>
                <a:sym typeface="Calibri"/>
              </a:defRPr>
            </a:lvl5pPr>
            <a:lvl6pPr marL="0" marR="0" lvl="5" indent="0" algn="l" rtl="0">
              <a:spcBef>
                <a:spcPts val="0"/>
              </a:spcBef>
              <a:buNone/>
              <a:defRPr sz="2100">
                <a:solidFill>
                  <a:srgbClr val="000000"/>
                </a:solidFill>
                <a:latin typeface="Calibri"/>
                <a:ea typeface="Calibri"/>
                <a:cs typeface="Calibri"/>
                <a:sym typeface="Calibri"/>
              </a:defRPr>
            </a:lvl6pPr>
            <a:lvl7pPr marL="0" marR="0" lvl="6" indent="0" algn="l" rtl="0">
              <a:spcBef>
                <a:spcPts val="0"/>
              </a:spcBef>
              <a:buNone/>
              <a:defRPr sz="2100">
                <a:solidFill>
                  <a:srgbClr val="000000"/>
                </a:solidFill>
                <a:latin typeface="Calibri"/>
                <a:ea typeface="Calibri"/>
                <a:cs typeface="Calibri"/>
                <a:sym typeface="Calibri"/>
              </a:defRPr>
            </a:lvl7pPr>
            <a:lvl8pPr marL="0" marR="0" lvl="7" indent="0" algn="l" rtl="0">
              <a:spcBef>
                <a:spcPts val="0"/>
              </a:spcBef>
              <a:buNone/>
              <a:defRPr sz="2100">
                <a:solidFill>
                  <a:srgbClr val="000000"/>
                </a:solidFill>
                <a:latin typeface="Calibri"/>
                <a:ea typeface="Calibri"/>
                <a:cs typeface="Calibri"/>
                <a:sym typeface="Calibri"/>
              </a:defRPr>
            </a:lvl8pPr>
            <a:lvl9pPr marL="0" marR="0" lvl="8" indent="0" algn="l" rtl="0">
              <a:spcBef>
                <a:spcPts val="0"/>
              </a:spcBef>
              <a:buNone/>
              <a:defRPr sz="2100">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tel og innhold" type="obj">
  <p:cSld name="OBJECT">
    <p:spTree>
      <p:nvGrpSpPr>
        <p:cNvPr id="1" name="Shape 595"/>
        <p:cNvGrpSpPr/>
        <p:nvPr/>
      </p:nvGrpSpPr>
      <p:grpSpPr>
        <a:xfrm>
          <a:off x="0" y="0"/>
          <a:ext cx="0" cy="0"/>
          <a:chOff x="0" y="0"/>
          <a:chExt cx="0" cy="0"/>
        </a:xfrm>
      </p:grpSpPr>
      <p:sp>
        <p:nvSpPr>
          <p:cNvPr id="596" name="Google Shape;596;p111"/>
          <p:cNvSpPr txBox="1">
            <a:spLocks noGrp="1"/>
          </p:cNvSpPr>
          <p:nvPr>
            <p:ph type="title"/>
          </p:nvPr>
        </p:nvSpPr>
        <p:spPr>
          <a:xfrm>
            <a:off x="1594158" y="1581787"/>
            <a:ext cx="9004200" cy="597900"/>
          </a:xfrm>
          <a:prstGeom prst="rect">
            <a:avLst/>
          </a:prstGeom>
          <a:noFill/>
          <a:ln>
            <a:noFill/>
          </a:ln>
        </p:spPr>
        <p:txBody>
          <a:bodyPr spcFirstLastPara="1" wrap="square" lIns="88900" tIns="44425" rIns="88900" bIns="44425"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97" name="Google Shape;597;p111"/>
          <p:cNvSpPr txBox="1">
            <a:spLocks noGrp="1"/>
          </p:cNvSpPr>
          <p:nvPr>
            <p:ph type="body" idx="1"/>
          </p:nvPr>
        </p:nvSpPr>
        <p:spPr>
          <a:xfrm>
            <a:off x="1594158" y="2735270"/>
            <a:ext cx="9004200" cy="2925900"/>
          </a:xfrm>
          <a:prstGeom prst="rect">
            <a:avLst/>
          </a:prstGeom>
          <a:noFill/>
          <a:ln>
            <a:noFill/>
          </a:ln>
        </p:spPr>
        <p:txBody>
          <a:bodyPr spcFirstLastPara="1" wrap="square" lIns="88900" tIns="44425" rIns="88900" bIns="44425" anchor="t" anchorCtr="0">
            <a:noAutofit/>
          </a:bodyPr>
          <a:lstStyle>
            <a:lvl1pPr marL="457200" lvl="0" indent="-342900" algn="l" rtl="0">
              <a:spcBef>
                <a:spcPts val="0"/>
              </a:spcBef>
              <a:spcAft>
                <a:spcPts val="0"/>
              </a:spcAft>
              <a:buClr>
                <a:srgbClr val="404040"/>
              </a:buClr>
              <a:buSzPts val="1800"/>
              <a:buChar char="•"/>
              <a:defRPr/>
            </a:lvl1pPr>
            <a:lvl2pPr marL="914400" lvl="1" indent="-342900" algn="l" rtl="0">
              <a:spcBef>
                <a:spcPts val="0"/>
              </a:spcBef>
              <a:spcAft>
                <a:spcPts val="0"/>
              </a:spcAft>
              <a:buClr>
                <a:srgbClr val="404040"/>
              </a:buClr>
              <a:buSzPts val="1800"/>
              <a:buChar char="–"/>
              <a:defRPr/>
            </a:lvl2pPr>
            <a:lvl3pPr marL="1371600" lvl="2" indent="-342900" algn="l" rtl="0">
              <a:spcBef>
                <a:spcPts val="0"/>
              </a:spcBef>
              <a:spcAft>
                <a:spcPts val="0"/>
              </a:spcAft>
              <a:buClr>
                <a:srgbClr val="404040"/>
              </a:buClr>
              <a:buSzPts val="1800"/>
              <a:buChar char="•"/>
              <a:defRPr/>
            </a:lvl3pPr>
            <a:lvl4pPr marL="1828800" lvl="3" indent="-342900" algn="l" rtl="0">
              <a:spcBef>
                <a:spcPts val="0"/>
              </a:spcBef>
              <a:spcAft>
                <a:spcPts val="0"/>
              </a:spcAft>
              <a:buClr>
                <a:srgbClr val="404040"/>
              </a:buClr>
              <a:buSzPts val="1800"/>
              <a:buChar char="–"/>
              <a:defRPr/>
            </a:lvl4pPr>
            <a:lvl5pPr marL="2286000" lvl="4" indent="-342900" algn="l" rtl="0">
              <a:spcBef>
                <a:spcPts val="0"/>
              </a:spcBef>
              <a:spcAft>
                <a:spcPts val="0"/>
              </a:spcAft>
              <a:buClr>
                <a:srgbClr val="404040"/>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98" name="Google Shape;598;p111"/>
          <p:cNvSpPr txBox="1">
            <a:spLocks noGrp="1"/>
          </p:cNvSpPr>
          <p:nvPr>
            <p:ph type="dt" idx="10"/>
          </p:nvPr>
        </p:nvSpPr>
        <p:spPr>
          <a:xfrm>
            <a:off x="957460" y="6288162"/>
            <a:ext cx="2520900" cy="414300"/>
          </a:xfrm>
          <a:prstGeom prst="rect">
            <a:avLst/>
          </a:prstGeom>
          <a:noFill/>
          <a:ln>
            <a:noFill/>
          </a:ln>
        </p:spPr>
        <p:txBody>
          <a:bodyPr spcFirstLastPara="1" wrap="square" lIns="75225" tIns="37600" rIns="75225" bIns="37600" anchor="t" anchorCtr="0">
            <a:noAutofit/>
          </a:bodyPr>
          <a:lstStyle>
            <a:lvl1pPr marR="0" lvl="0" algn="l" rtl="0">
              <a:spcBef>
                <a:spcPts val="0"/>
              </a:spcBef>
              <a:spcAft>
                <a:spcPts val="0"/>
              </a:spcAft>
              <a:buSzPts val="1400"/>
              <a:buNone/>
              <a:defRPr sz="2100">
                <a:solidFill>
                  <a:schemeClr val="dk1"/>
                </a:solidFill>
                <a:latin typeface="Calibri"/>
                <a:ea typeface="Calibri"/>
                <a:cs typeface="Calibri"/>
                <a:sym typeface="Calibri"/>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endParaRPr/>
          </a:p>
        </p:txBody>
      </p:sp>
      <p:sp>
        <p:nvSpPr>
          <p:cNvPr id="599" name="Google Shape;599;p111"/>
          <p:cNvSpPr txBox="1">
            <a:spLocks noGrp="1"/>
          </p:cNvSpPr>
          <p:nvPr>
            <p:ph type="ftr" idx="11"/>
          </p:nvPr>
        </p:nvSpPr>
        <p:spPr>
          <a:xfrm>
            <a:off x="4171955" y="6288162"/>
            <a:ext cx="3825000" cy="414300"/>
          </a:xfrm>
          <a:prstGeom prst="rect">
            <a:avLst/>
          </a:prstGeom>
          <a:noFill/>
          <a:ln>
            <a:noFill/>
          </a:ln>
        </p:spPr>
        <p:txBody>
          <a:bodyPr spcFirstLastPara="1" wrap="square" lIns="75225" tIns="37600" rIns="75225" bIns="37600" anchor="t" anchorCtr="0">
            <a:noAutofit/>
          </a:bodyPr>
          <a:lstStyle>
            <a:lvl1pPr marR="0" lvl="0" algn="l" rtl="0">
              <a:spcBef>
                <a:spcPts val="0"/>
              </a:spcBef>
              <a:spcAft>
                <a:spcPts val="0"/>
              </a:spcAft>
              <a:buSzPts val="1400"/>
              <a:buNone/>
              <a:defRPr sz="2100">
                <a:solidFill>
                  <a:schemeClr val="dk1"/>
                </a:solidFill>
                <a:latin typeface="Calibri"/>
                <a:ea typeface="Calibri"/>
                <a:cs typeface="Calibri"/>
                <a:sym typeface="Calibri"/>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r>
              <a:rPr lang="nn-NO"/>
              <a:t>Vedlegg B til Bilag 1</a:t>
            </a:r>
            <a:endParaRPr/>
          </a:p>
        </p:txBody>
      </p:sp>
      <p:sp>
        <p:nvSpPr>
          <p:cNvPr id="600" name="Google Shape;600;p111"/>
          <p:cNvSpPr txBox="1">
            <a:spLocks noGrp="1"/>
          </p:cNvSpPr>
          <p:nvPr>
            <p:ph type="sldNum" idx="12"/>
          </p:nvPr>
        </p:nvSpPr>
        <p:spPr>
          <a:xfrm>
            <a:off x="8777831" y="6288162"/>
            <a:ext cx="2520900" cy="414300"/>
          </a:xfrm>
          <a:prstGeom prst="rect">
            <a:avLst/>
          </a:prstGeom>
          <a:noFill/>
          <a:ln>
            <a:noFill/>
          </a:ln>
        </p:spPr>
        <p:txBody>
          <a:bodyPr spcFirstLastPara="1" wrap="square" lIns="75225" tIns="37600" rIns="75225" bIns="37600" anchor="t" anchorCtr="0">
            <a:noAutofit/>
          </a:bodyPr>
          <a:lstStyle>
            <a:lvl1pPr marL="0" marR="0" lvl="0" indent="0" algn="l" rtl="0">
              <a:spcBef>
                <a:spcPts val="0"/>
              </a:spcBef>
              <a:spcAft>
                <a:spcPts val="0"/>
              </a:spcAft>
              <a:buNone/>
              <a:defRPr sz="2100">
                <a:solidFill>
                  <a:srgbClr val="000000"/>
                </a:solidFill>
                <a:latin typeface="Calibri"/>
                <a:ea typeface="Calibri"/>
                <a:cs typeface="Calibri"/>
                <a:sym typeface="Calibri"/>
              </a:defRPr>
            </a:lvl1pPr>
            <a:lvl2pPr marL="0" marR="0" lvl="1" indent="0" algn="l" rtl="0">
              <a:spcBef>
                <a:spcPts val="0"/>
              </a:spcBef>
              <a:spcAft>
                <a:spcPts val="0"/>
              </a:spcAft>
              <a:buNone/>
              <a:defRPr sz="2100">
                <a:solidFill>
                  <a:srgbClr val="000000"/>
                </a:solidFill>
                <a:latin typeface="Calibri"/>
                <a:ea typeface="Calibri"/>
                <a:cs typeface="Calibri"/>
                <a:sym typeface="Calibri"/>
              </a:defRPr>
            </a:lvl2pPr>
            <a:lvl3pPr marL="0" marR="0" lvl="2" indent="0" algn="l" rtl="0">
              <a:spcBef>
                <a:spcPts val="0"/>
              </a:spcBef>
              <a:spcAft>
                <a:spcPts val="0"/>
              </a:spcAft>
              <a:buNone/>
              <a:defRPr sz="2100">
                <a:solidFill>
                  <a:srgbClr val="000000"/>
                </a:solidFill>
                <a:latin typeface="Calibri"/>
                <a:ea typeface="Calibri"/>
                <a:cs typeface="Calibri"/>
                <a:sym typeface="Calibri"/>
              </a:defRPr>
            </a:lvl3pPr>
            <a:lvl4pPr marL="0" marR="0" lvl="3" indent="0" algn="l" rtl="0">
              <a:spcBef>
                <a:spcPts val="0"/>
              </a:spcBef>
              <a:spcAft>
                <a:spcPts val="0"/>
              </a:spcAft>
              <a:buNone/>
              <a:defRPr sz="2100">
                <a:solidFill>
                  <a:srgbClr val="000000"/>
                </a:solidFill>
                <a:latin typeface="Calibri"/>
                <a:ea typeface="Calibri"/>
                <a:cs typeface="Calibri"/>
                <a:sym typeface="Calibri"/>
              </a:defRPr>
            </a:lvl4pPr>
            <a:lvl5pPr marL="0" marR="0" lvl="4" indent="0" algn="l" rtl="0">
              <a:spcBef>
                <a:spcPts val="0"/>
              </a:spcBef>
              <a:spcAft>
                <a:spcPts val="0"/>
              </a:spcAft>
              <a:buNone/>
              <a:defRPr sz="2100">
                <a:solidFill>
                  <a:srgbClr val="000000"/>
                </a:solidFill>
                <a:latin typeface="Calibri"/>
                <a:ea typeface="Calibri"/>
                <a:cs typeface="Calibri"/>
                <a:sym typeface="Calibri"/>
              </a:defRPr>
            </a:lvl5pPr>
            <a:lvl6pPr marL="0" marR="0" lvl="5" indent="0" algn="l" rtl="0">
              <a:spcBef>
                <a:spcPts val="0"/>
              </a:spcBef>
              <a:spcAft>
                <a:spcPts val="0"/>
              </a:spcAft>
              <a:buNone/>
              <a:defRPr sz="2100">
                <a:solidFill>
                  <a:srgbClr val="000000"/>
                </a:solidFill>
                <a:latin typeface="Calibri"/>
                <a:ea typeface="Calibri"/>
                <a:cs typeface="Calibri"/>
                <a:sym typeface="Calibri"/>
              </a:defRPr>
            </a:lvl6pPr>
            <a:lvl7pPr marL="0" marR="0" lvl="6" indent="0" algn="l" rtl="0">
              <a:spcBef>
                <a:spcPts val="0"/>
              </a:spcBef>
              <a:spcAft>
                <a:spcPts val="0"/>
              </a:spcAft>
              <a:buNone/>
              <a:defRPr sz="2100">
                <a:solidFill>
                  <a:srgbClr val="000000"/>
                </a:solidFill>
                <a:latin typeface="Calibri"/>
                <a:ea typeface="Calibri"/>
                <a:cs typeface="Calibri"/>
                <a:sym typeface="Calibri"/>
              </a:defRPr>
            </a:lvl7pPr>
            <a:lvl8pPr marL="0" marR="0" lvl="7" indent="0" algn="l" rtl="0">
              <a:spcBef>
                <a:spcPts val="0"/>
              </a:spcBef>
              <a:spcAft>
                <a:spcPts val="0"/>
              </a:spcAft>
              <a:buNone/>
              <a:defRPr sz="2100">
                <a:solidFill>
                  <a:srgbClr val="000000"/>
                </a:solidFill>
                <a:latin typeface="Calibri"/>
                <a:ea typeface="Calibri"/>
                <a:cs typeface="Calibri"/>
                <a:sym typeface="Calibri"/>
              </a:defRPr>
            </a:lvl8pPr>
            <a:lvl9pPr marL="0" marR="0" lvl="8" indent="0" algn="l" rtl="0">
              <a:spcBef>
                <a:spcPts val="0"/>
              </a:spcBef>
              <a:spcAft>
                <a:spcPts val="0"/>
              </a:spcAft>
              <a:buNone/>
              <a:defRPr sz="2100">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hree Content - Subtitle">
  <p:cSld name="Three Content - Subtitle">
    <p:spTree>
      <p:nvGrpSpPr>
        <p:cNvPr id="1" name="Shape 508"/>
        <p:cNvGrpSpPr/>
        <p:nvPr/>
      </p:nvGrpSpPr>
      <p:grpSpPr>
        <a:xfrm>
          <a:off x="0" y="0"/>
          <a:ext cx="0" cy="0"/>
          <a:chOff x="0" y="0"/>
          <a:chExt cx="0" cy="0"/>
        </a:xfrm>
      </p:grpSpPr>
      <p:sp>
        <p:nvSpPr>
          <p:cNvPr id="509" name="Google Shape;509;p93"/>
          <p:cNvSpPr txBox="1">
            <a:spLocks noGrp="1"/>
          </p:cNvSpPr>
          <p:nvPr>
            <p:ph type="body" idx="1"/>
          </p:nvPr>
        </p:nvSpPr>
        <p:spPr>
          <a:xfrm>
            <a:off x="442914" y="2103443"/>
            <a:ext cx="3528900" cy="40689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L="914400" marR="0" lvl="1" indent="-304800" algn="l" rtl="0">
              <a:lnSpc>
                <a:spcPct val="100000"/>
              </a:lnSpc>
              <a:spcBef>
                <a:spcPts val="667"/>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2pPr>
            <a:lvl3pPr marL="1371600" marR="0" lvl="2" indent="-304800" algn="l" rtl="0">
              <a:lnSpc>
                <a:spcPct val="100000"/>
              </a:lnSpc>
              <a:spcBef>
                <a:spcPts val="667"/>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3pPr>
            <a:lvl4pPr marL="1828800" marR="0" lvl="3" indent="-304800" algn="l" rtl="0">
              <a:lnSpc>
                <a:spcPct val="100000"/>
              </a:lnSpc>
              <a:spcBef>
                <a:spcPts val="667"/>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4pPr>
            <a:lvl5pPr marL="2286000" marR="0" lvl="4" indent="-304800" algn="l" rtl="0">
              <a:lnSpc>
                <a:spcPct val="100000"/>
              </a:lnSpc>
              <a:spcBef>
                <a:spcPts val="667"/>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5pPr>
            <a:lvl6pPr marL="2743200" marR="0" lvl="5" indent="-304800" algn="l" rtl="0">
              <a:lnSpc>
                <a:spcPct val="100000"/>
              </a:lnSpc>
              <a:spcBef>
                <a:spcPts val="667"/>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6pPr>
            <a:lvl7pPr marL="3200400" marR="0" lvl="6" indent="-304800" algn="l" rtl="0">
              <a:lnSpc>
                <a:spcPct val="100000"/>
              </a:lnSpc>
              <a:spcBef>
                <a:spcPts val="667"/>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7pPr>
            <a:lvl8pPr marL="3657600" marR="0" lvl="7" indent="-304800" algn="l" rtl="0">
              <a:lnSpc>
                <a:spcPct val="100000"/>
              </a:lnSpc>
              <a:spcBef>
                <a:spcPts val="667"/>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8pPr>
            <a:lvl9pPr marL="4114800" marR="0" lvl="8" indent="-304800" algn="l" rtl="0">
              <a:lnSpc>
                <a:spcPct val="100000"/>
              </a:lnSpc>
              <a:spcBef>
                <a:spcPts val="667"/>
              </a:spcBef>
              <a:spcAft>
                <a:spcPts val="667"/>
              </a:spcAft>
              <a:buClr>
                <a:schemeClr val="dk1"/>
              </a:buClr>
              <a:buSzPts val="12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10" name="Google Shape;510;p93"/>
          <p:cNvSpPr txBox="1">
            <a:spLocks noGrp="1"/>
          </p:cNvSpPr>
          <p:nvPr>
            <p:ph type="body" idx="2"/>
          </p:nvPr>
        </p:nvSpPr>
        <p:spPr>
          <a:xfrm>
            <a:off x="4332294" y="2103443"/>
            <a:ext cx="3528900" cy="40689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L="914400" marR="0" lvl="1" indent="-304800" algn="l" rtl="0">
              <a:lnSpc>
                <a:spcPct val="100000"/>
              </a:lnSpc>
              <a:spcBef>
                <a:spcPts val="667"/>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2pPr>
            <a:lvl3pPr marL="1371600" marR="0" lvl="2" indent="-304800" algn="l" rtl="0">
              <a:lnSpc>
                <a:spcPct val="100000"/>
              </a:lnSpc>
              <a:spcBef>
                <a:spcPts val="667"/>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3pPr>
            <a:lvl4pPr marL="1828800" marR="0" lvl="3" indent="-304800" algn="l" rtl="0">
              <a:lnSpc>
                <a:spcPct val="100000"/>
              </a:lnSpc>
              <a:spcBef>
                <a:spcPts val="667"/>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4pPr>
            <a:lvl5pPr marL="2286000" marR="0" lvl="4" indent="-304800" algn="l" rtl="0">
              <a:lnSpc>
                <a:spcPct val="100000"/>
              </a:lnSpc>
              <a:spcBef>
                <a:spcPts val="667"/>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5pPr>
            <a:lvl6pPr marL="2743200" marR="0" lvl="5" indent="-304800" algn="l" rtl="0">
              <a:lnSpc>
                <a:spcPct val="100000"/>
              </a:lnSpc>
              <a:spcBef>
                <a:spcPts val="667"/>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6pPr>
            <a:lvl7pPr marL="3200400" marR="0" lvl="6" indent="-304800" algn="l" rtl="0">
              <a:lnSpc>
                <a:spcPct val="100000"/>
              </a:lnSpc>
              <a:spcBef>
                <a:spcPts val="667"/>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7pPr>
            <a:lvl8pPr marL="3657600" marR="0" lvl="7" indent="-304800" algn="l" rtl="0">
              <a:lnSpc>
                <a:spcPct val="100000"/>
              </a:lnSpc>
              <a:spcBef>
                <a:spcPts val="667"/>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8pPr>
            <a:lvl9pPr marL="4114800" marR="0" lvl="8" indent="-304800" algn="l" rtl="0">
              <a:lnSpc>
                <a:spcPct val="100000"/>
              </a:lnSpc>
              <a:spcBef>
                <a:spcPts val="667"/>
              </a:spcBef>
              <a:spcAft>
                <a:spcPts val="667"/>
              </a:spcAft>
              <a:buClr>
                <a:schemeClr val="dk1"/>
              </a:buClr>
              <a:buSzPts val="12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11" name="Google Shape;511;p93"/>
          <p:cNvSpPr txBox="1">
            <a:spLocks noGrp="1"/>
          </p:cNvSpPr>
          <p:nvPr>
            <p:ph type="body" idx="3"/>
          </p:nvPr>
        </p:nvSpPr>
        <p:spPr>
          <a:xfrm>
            <a:off x="8220086" y="2103443"/>
            <a:ext cx="3528900" cy="40689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L="914400" marR="0" lvl="1" indent="-304800" algn="l" rtl="0">
              <a:lnSpc>
                <a:spcPct val="100000"/>
              </a:lnSpc>
              <a:spcBef>
                <a:spcPts val="667"/>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2pPr>
            <a:lvl3pPr marL="1371600" marR="0" lvl="2" indent="-304800" algn="l" rtl="0">
              <a:lnSpc>
                <a:spcPct val="100000"/>
              </a:lnSpc>
              <a:spcBef>
                <a:spcPts val="667"/>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3pPr>
            <a:lvl4pPr marL="1828800" marR="0" lvl="3" indent="-304800" algn="l" rtl="0">
              <a:lnSpc>
                <a:spcPct val="100000"/>
              </a:lnSpc>
              <a:spcBef>
                <a:spcPts val="667"/>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4pPr>
            <a:lvl5pPr marL="2286000" marR="0" lvl="4" indent="-304800" algn="l" rtl="0">
              <a:lnSpc>
                <a:spcPct val="100000"/>
              </a:lnSpc>
              <a:spcBef>
                <a:spcPts val="667"/>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5pPr>
            <a:lvl6pPr marL="2743200" marR="0" lvl="5" indent="-304800" algn="l" rtl="0">
              <a:lnSpc>
                <a:spcPct val="100000"/>
              </a:lnSpc>
              <a:spcBef>
                <a:spcPts val="667"/>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6pPr>
            <a:lvl7pPr marL="3200400" marR="0" lvl="6" indent="-304800" algn="l" rtl="0">
              <a:lnSpc>
                <a:spcPct val="100000"/>
              </a:lnSpc>
              <a:spcBef>
                <a:spcPts val="667"/>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7pPr>
            <a:lvl8pPr marL="3657600" marR="0" lvl="7" indent="-304800" algn="l" rtl="0">
              <a:lnSpc>
                <a:spcPct val="100000"/>
              </a:lnSpc>
              <a:spcBef>
                <a:spcPts val="667"/>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8pPr>
            <a:lvl9pPr marL="4114800" marR="0" lvl="8" indent="-304800" algn="l" rtl="0">
              <a:lnSpc>
                <a:spcPct val="100000"/>
              </a:lnSpc>
              <a:spcBef>
                <a:spcPts val="667"/>
              </a:spcBef>
              <a:spcAft>
                <a:spcPts val="667"/>
              </a:spcAft>
              <a:buClr>
                <a:schemeClr val="dk1"/>
              </a:buClr>
              <a:buSzPts val="12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12" name="Google Shape;512;p93"/>
          <p:cNvSpPr txBox="1">
            <a:spLocks noGrp="1"/>
          </p:cNvSpPr>
          <p:nvPr>
            <p:ph type="title"/>
          </p:nvPr>
        </p:nvSpPr>
        <p:spPr>
          <a:xfrm>
            <a:off x="442914" y="430516"/>
            <a:ext cx="11306100" cy="5028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3200" b="0" i="0" u="none" strike="noStrike" cap="none">
                <a:solidFill>
                  <a:schemeClr val="dk1"/>
                </a:solidFill>
                <a:latin typeface="Calibri"/>
                <a:ea typeface="Calibri"/>
                <a:cs typeface="Calibri"/>
                <a:sym typeface="Calibri"/>
              </a:defRPr>
            </a:lvl1pPr>
            <a:lvl2pPr lvl="1" algn="l" rtl="0">
              <a:lnSpc>
                <a:spcPct val="100000"/>
              </a:lnSpc>
              <a:spcBef>
                <a:spcPts val="0"/>
              </a:spcBef>
              <a:spcAft>
                <a:spcPts val="0"/>
              </a:spcAft>
              <a:buSzPts val="2800"/>
              <a:buNone/>
              <a:defRPr sz="1866"/>
            </a:lvl2pPr>
            <a:lvl3pPr lvl="2" algn="l" rtl="0">
              <a:lnSpc>
                <a:spcPct val="100000"/>
              </a:lnSpc>
              <a:spcBef>
                <a:spcPts val="0"/>
              </a:spcBef>
              <a:spcAft>
                <a:spcPts val="0"/>
              </a:spcAft>
              <a:buSzPts val="2800"/>
              <a:buNone/>
              <a:defRPr sz="1866"/>
            </a:lvl3pPr>
            <a:lvl4pPr lvl="3" algn="l" rtl="0">
              <a:lnSpc>
                <a:spcPct val="100000"/>
              </a:lnSpc>
              <a:spcBef>
                <a:spcPts val="0"/>
              </a:spcBef>
              <a:spcAft>
                <a:spcPts val="0"/>
              </a:spcAft>
              <a:buSzPts val="2800"/>
              <a:buNone/>
              <a:defRPr sz="1866"/>
            </a:lvl4pPr>
            <a:lvl5pPr lvl="4" algn="l" rtl="0">
              <a:lnSpc>
                <a:spcPct val="100000"/>
              </a:lnSpc>
              <a:spcBef>
                <a:spcPts val="0"/>
              </a:spcBef>
              <a:spcAft>
                <a:spcPts val="0"/>
              </a:spcAft>
              <a:buSzPts val="2800"/>
              <a:buNone/>
              <a:defRPr sz="1866"/>
            </a:lvl5pPr>
            <a:lvl6pPr lvl="5" algn="l" rtl="0">
              <a:lnSpc>
                <a:spcPct val="100000"/>
              </a:lnSpc>
              <a:spcBef>
                <a:spcPts val="0"/>
              </a:spcBef>
              <a:spcAft>
                <a:spcPts val="0"/>
              </a:spcAft>
              <a:buSzPts val="2800"/>
              <a:buNone/>
              <a:defRPr sz="1866"/>
            </a:lvl6pPr>
            <a:lvl7pPr lvl="6" algn="l" rtl="0">
              <a:lnSpc>
                <a:spcPct val="100000"/>
              </a:lnSpc>
              <a:spcBef>
                <a:spcPts val="0"/>
              </a:spcBef>
              <a:spcAft>
                <a:spcPts val="0"/>
              </a:spcAft>
              <a:buSzPts val="2800"/>
              <a:buNone/>
              <a:defRPr sz="1866"/>
            </a:lvl7pPr>
            <a:lvl8pPr lvl="7" algn="l" rtl="0">
              <a:lnSpc>
                <a:spcPct val="100000"/>
              </a:lnSpc>
              <a:spcBef>
                <a:spcPts val="0"/>
              </a:spcBef>
              <a:spcAft>
                <a:spcPts val="0"/>
              </a:spcAft>
              <a:buSzPts val="2800"/>
              <a:buNone/>
              <a:defRPr sz="1866"/>
            </a:lvl8pPr>
            <a:lvl9pPr lvl="8" algn="l" rtl="0">
              <a:lnSpc>
                <a:spcPct val="100000"/>
              </a:lnSpc>
              <a:spcBef>
                <a:spcPts val="0"/>
              </a:spcBef>
              <a:spcAft>
                <a:spcPts val="0"/>
              </a:spcAft>
              <a:buSzPts val="2800"/>
              <a:buNone/>
              <a:defRPr sz="1866"/>
            </a:lvl9pPr>
          </a:lstStyle>
          <a:p>
            <a:endParaRPr/>
          </a:p>
        </p:txBody>
      </p:sp>
      <p:sp>
        <p:nvSpPr>
          <p:cNvPr id="513" name="Google Shape;513;p93"/>
          <p:cNvSpPr txBox="1">
            <a:spLocks noGrp="1"/>
          </p:cNvSpPr>
          <p:nvPr>
            <p:ph type="sldNum" idx="12"/>
          </p:nvPr>
        </p:nvSpPr>
        <p:spPr>
          <a:xfrm>
            <a:off x="8218499" y="6492252"/>
            <a:ext cx="3531000" cy="1371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8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600"/>
              <a:buFont typeface="Arial"/>
              <a:buNone/>
              <a:defRPr sz="8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600"/>
              <a:buFont typeface="Arial"/>
              <a:buNone/>
              <a:defRPr sz="8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600"/>
              <a:buFont typeface="Arial"/>
              <a:buNone/>
              <a:defRPr sz="8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600"/>
              <a:buFont typeface="Arial"/>
              <a:buNone/>
              <a:defRPr sz="8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600"/>
              <a:buFont typeface="Arial"/>
              <a:buNone/>
              <a:defRPr sz="8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600"/>
              <a:buFont typeface="Arial"/>
              <a:buNone/>
              <a:defRPr sz="8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600"/>
              <a:buFont typeface="Arial"/>
              <a:buNone/>
              <a:defRPr sz="8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600"/>
              <a:buFont typeface="Arial"/>
              <a:buNone/>
              <a:defRPr sz="8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514" name="Google Shape;514;p93"/>
          <p:cNvSpPr txBox="1">
            <a:spLocks noGrp="1"/>
          </p:cNvSpPr>
          <p:nvPr>
            <p:ph type="subTitle" idx="4"/>
          </p:nvPr>
        </p:nvSpPr>
        <p:spPr>
          <a:xfrm>
            <a:off x="442913" y="933436"/>
            <a:ext cx="11306100" cy="8859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1800"/>
              <a:buFont typeface="Arial"/>
              <a:buNone/>
              <a:defRPr sz="2400" b="0" i="0" u="none" strike="noStrike" cap="none">
                <a:solidFill>
                  <a:schemeClr val="dk1"/>
                </a:solidFill>
                <a:latin typeface="Calibri"/>
                <a:ea typeface="Calibri"/>
                <a:cs typeface="Calibri"/>
                <a:sym typeface="Calibri"/>
              </a:defRPr>
            </a:lvl1pPr>
            <a:lvl2pPr marR="0" lvl="1" algn="l" rtl="0">
              <a:lnSpc>
                <a:spcPct val="85000"/>
              </a:lnSpc>
              <a:spcBef>
                <a:spcPts val="0"/>
              </a:spcBef>
              <a:spcAft>
                <a:spcPts val="0"/>
              </a:spcAft>
              <a:buClr>
                <a:schemeClr val="dk1"/>
              </a:buClr>
              <a:buSzPts val="1800"/>
              <a:buFont typeface="Arial"/>
              <a:buNone/>
              <a:defRPr sz="24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1800"/>
              <a:buFont typeface="Arial"/>
              <a:buNone/>
              <a:defRPr sz="24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1800"/>
              <a:buFont typeface="Arial"/>
              <a:buNone/>
              <a:defRPr sz="24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1800"/>
              <a:buFont typeface="Arial"/>
              <a:buNone/>
              <a:defRPr sz="24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1800"/>
              <a:buFont typeface="Arial"/>
              <a:buNone/>
              <a:defRPr sz="24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1800"/>
              <a:buFont typeface="Arial"/>
              <a:buNone/>
              <a:defRPr sz="24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1800"/>
              <a:buFont typeface="Arial"/>
              <a:buNone/>
              <a:defRPr sz="24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1800"/>
              <a:buFont typeface="Arial"/>
              <a:buNone/>
              <a:defRPr sz="2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re røde sommerfugler">
  <p:cSld name="Tre røde sommerfugler">
    <p:spTree>
      <p:nvGrpSpPr>
        <p:cNvPr id="1" name="Shape 601"/>
        <p:cNvGrpSpPr/>
        <p:nvPr/>
      </p:nvGrpSpPr>
      <p:grpSpPr>
        <a:xfrm>
          <a:off x="0" y="0"/>
          <a:ext cx="0" cy="0"/>
          <a:chOff x="0" y="0"/>
          <a:chExt cx="0" cy="0"/>
        </a:xfrm>
      </p:grpSpPr>
      <p:pic>
        <p:nvPicPr>
          <p:cNvPr id="602" name="Google Shape;602;p112" descr="Tre_sommerfugler.png"/>
          <p:cNvPicPr preferRelativeResize="0"/>
          <p:nvPr/>
        </p:nvPicPr>
        <p:blipFill rotWithShape="1">
          <a:blip r:embed="rId2">
            <a:alphaModFix/>
          </a:blip>
          <a:srcRect/>
          <a:stretch/>
        </p:blipFill>
        <p:spPr>
          <a:xfrm>
            <a:off x="10126149" y="5087948"/>
            <a:ext cx="1559986" cy="1484315"/>
          </a:xfrm>
          <a:prstGeom prst="rect">
            <a:avLst/>
          </a:prstGeom>
          <a:noFill/>
          <a:ln>
            <a:noFill/>
          </a:ln>
        </p:spPr>
      </p:pic>
      <p:sp>
        <p:nvSpPr>
          <p:cNvPr id="603" name="Google Shape;603;p112"/>
          <p:cNvSpPr txBox="1">
            <a:spLocks noGrp="1"/>
          </p:cNvSpPr>
          <p:nvPr>
            <p:ph type="title"/>
          </p:nvPr>
        </p:nvSpPr>
        <p:spPr>
          <a:xfrm>
            <a:off x="1593603" y="1581378"/>
            <a:ext cx="8439000" cy="597900"/>
          </a:xfrm>
          <a:prstGeom prst="rect">
            <a:avLst/>
          </a:prstGeom>
          <a:noFill/>
          <a:ln>
            <a:noFill/>
          </a:ln>
        </p:spPr>
        <p:txBody>
          <a:bodyPr spcFirstLastPara="1" wrap="square" lIns="88900" tIns="44425" rIns="88900" bIns="44425" anchor="b" anchorCtr="0">
            <a:noAutofit/>
          </a:bodyPr>
          <a:lstStyle>
            <a:lvl1pPr lvl="0" algn="l" rtl="0">
              <a:spcBef>
                <a:spcPts val="0"/>
              </a:spcBef>
              <a:spcAft>
                <a:spcPts val="0"/>
              </a:spcAft>
              <a:buSzPts val="1400"/>
              <a:buNone/>
              <a:defRPr>
                <a:solidFill>
                  <a:schemeClr val="lt2"/>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04" name="Google Shape;604;p112"/>
          <p:cNvSpPr txBox="1">
            <a:spLocks noGrp="1"/>
          </p:cNvSpPr>
          <p:nvPr>
            <p:ph type="body" idx="1"/>
          </p:nvPr>
        </p:nvSpPr>
        <p:spPr>
          <a:xfrm>
            <a:off x="1593603" y="2736238"/>
            <a:ext cx="8439000" cy="3240600"/>
          </a:xfrm>
          <a:prstGeom prst="rect">
            <a:avLst/>
          </a:prstGeom>
          <a:noFill/>
          <a:ln>
            <a:noFill/>
          </a:ln>
        </p:spPr>
        <p:txBody>
          <a:bodyPr spcFirstLastPara="1" wrap="square" lIns="88900" tIns="44425" rIns="88900" bIns="44425" anchor="t" anchorCtr="0">
            <a:noAutofit/>
          </a:bodyPr>
          <a:lstStyle>
            <a:lvl1pPr marL="457200" lvl="0" indent="-349250" algn="l" rtl="0">
              <a:lnSpc>
                <a:spcPct val="100000"/>
              </a:lnSpc>
              <a:spcBef>
                <a:spcPts val="0"/>
              </a:spcBef>
              <a:spcAft>
                <a:spcPts val="0"/>
              </a:spcAft>
              <a:buClr>
                <a:srgbClr val="003785"/>
              </a:buClr>
              <a:buSzPts val="1900"/>
              <a:buChar char="•"/>
              <a:defRPr sz="1900">
                <a:solidFill>
                  <a:srgbClr val="003785"/>
                </a:solidFill>
              </a:defRPr>
            </a:lvl1pPr>
            <a:lvl2pPr marL="914400" lvl="1" indent="-342900" algn="l" rtl="0">
              <a:lnSpc>
                <a:spcPct val="100000"/>
              </a:lnSpc>
              <a:spcBef>
                <a:spcPts val="0"/>
              </a:spcBef>
              <a:spcAft>
                <a:spcPts val="0"/>
              </a:spcAft>
              <a:buClr>
                <a:srgbClr val="003785"/>
              </a:buClr>
              <a:buSzPts val="1800"/>
              <a:buChar char="–"/>
              <a:defRPr sz="1800">
                <a:solidFill>
                  <a:srgbClr val="003785"/>
                </a:solidFill>
              </a:defRPr>
            </a:lvl2pPr>
            <a:lvl3pPr marL="1371600" lvl="2" indent="-323850" algn="l" rtl="0">
              <a:lnSpc>
                <a:spcPct val="100000"/>
              </a:lnSpc>
              <a:spcBef>
                <a:spcPts val="0"/>
              </a:spcBef>
              <a:spcAft>
                <a:spcPts val="0"/>
              </a:spcAft>
              <a:buClr>
                <a:srgbClr val="003785"/>
              </a:buClr>
              <a:buSzPts val="1500"/>
              <a:buChar char="•"/>
              <a:defRPr sz="1500">
                <a:solidFill>
                  <a:srgbClr val="003785"/>
                </a:solidFill>
              </a:defRPr>
            </a:lvl3pPr>
            <a:lvl4pPr marL="1828800" lvl="3" indent="-323850" algn="l" rtl="0">
              <a:lnSpc>
                <a:spcPct val="100000"/>
              </a:lnSpc>
              <a:spcBef>
                <a:spcPts val="0"/>
              </a:spcBef>
              <a:spcAft>
                <a:spcPts val="0"/>
              </a:spcAft>
              <a:buClr>
                <a:srgbClr val="003785"/>
              </a:buClr>
              <a:buSzPts val="1500"/>
              <a:buChar char="–"/>
              <a:defRPr sz="1500">
                <a:solidFill>
                  <a:srgbClr val="003785"/>
                </a:solidFill>
              </a:defRPr>
            </a:lvl4pPr>
            <a:lvl5pPr marL="2286000" lvl="4" indent="-323850" algn="l" rtl="0">
              <a:lnSpc>
                <a:spcPct val="100000"/>
              </a:lnSpc>
              <a:spcBef>
                <a:spcPts val="0"/>
              </a:spcBef>
              <a:spcAft>
                <a:spcPts val="0"/>
              </a:spcAft>
              <a:buClr>
                <a:srgbClr val="003785"/>
              </a:buClr>
              <a:buSzPts val="1500"/>
              <a:buChar char="»"/>
              <a:defRPr>
                <a:solidFill>
                  <a:srgbClr val="003785"/>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605" name="Google Shape;605;p112"/>
          <p:cNvSpPr txBox="1">
            <a:spLocks noGrp="1"/>
          </p:cNvSpPr>
          <p:nvPr>
            <p:ph type="body" idx="2"/>
          </p:nvPr>
        </p:nvSpPr>
        <p:spPr>
          <a:xfrm>
            <a:off x="1593802" y="2204998"/>
            <a:ext cx="8439000" cy="382200"/>
          </a:xfrm>
          <a:prstGeom prst="rect">
            <a:avLst/>
          </a:prstGeom>
          <a:noFill/>
          <a:ln>
            <a:noFill/>
          </a:ln>
        </p:spPr>
        <p:txBody>
          <a:bodyPr spcFirstLastPara="1" wrap="square" lIns="88900" tIns="44425" rIns="88900" bIns="44425" anchor="t" anchorCtr="0">
            <a:noAutofit/>
          </a:bodyPr>
          <a:lstStyle>
            <a:lvl1pPr marL="457200" lvl="0" indent="-228600" algn="l" rtl="0">
              <a:lnSpc>
                <a:spcPct val="100000"/>
              </a:lnSpc>
              <a:spcBef>
                <a:spcPts val="0"/>
              </a:spcBef>
              <a:spcAft>
                <a:spcPts val="0"/>
              </a:spcAft>
              <a:buClr>
                <a:schemeClr val="dk2"/>
              </a:buClr>
              <a:buSzPts val="1900"/>
              <a:buNone/>
              <a:defRPr>
                <a:solidFill>
                  <a:schemeClr val="dk2"/>
                </a:solidFill>
              </a:defRPr>
            </a:lvl1pPr>
            <a:lvl2pPr marL="914400" lvl="1" indent="-342900" algn="l" rtl="0">
              <a:spcBef>
                <a:spcPts val="0"/>
              </a:spcBef>
              <a:spcAft>
                <a:spcPts val="0"/>
              </a:spcAft>
              <a:buClr>
                <a:srgbClr val="404040"/>
              </a:buClr>
              <a:buSzPts val="1800"/>
              <a:buChar char="–"/>
              <a:defRPr/>
            </a:lvl2pPr>
            <a:lvl3pPr marL="1371600" lvl="2" indent="-342900" algn="l" rtl="0">
              <a:spcBef>
                <a:spcPts val="0"/>
              </a:spcBef>
              <a:spcAft>
                <a:spcPts val="0"/>
              </a:spcAft>
              <a:buClr>
                <a:srgbClr val="404040"/>
              </a:buClr>
              <a:buSzPts val="1800"/>
              <a:buChar char="•"/>
              <a:defRPr/>
            </a:lvl3pPr>
            <a:lvl4pPr marL="1828800" lvl="3" indent="-342900" algn="l" rtl="0">
              <a:spcBef>
                <a:spcPts val="0"/>
              </a:spcBef>
              <a:spcAft>
                <a:spcPts val="0"/>
              </a:spcAft>
              <a:buClr>
                <a:srgbClr val="404040"/>
              </a:buClr>
              <a:buSzPts val="1800"/>
              <a:buChar char="–"/>
              <a:defRPr/>
            </a:lvl4pPr>
            <a:lvl5pPr marL="2286000" lvl="4" indent="-342900" algn="l" rtl="0">
              <a:spcBef>
                <a:spcPts val="0"/>
              </a:spcBef>
              <a:spcAft>
                <a:spcPts val="0"/>
              </a:spcAft>
              <a:buClr>
                <a:srgbClr val="404040"/>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606" name="Google Shape;606;p112"/>
          <p:cNvSpPr txBox="1">
            <a:spLocks noGrp="1"/>
          </p:cNvSpPr>
          <p:nvPr>
            <p:ph type="dt" idx="10"/>
          </p:nvPr>
        </p:nvSpPr>
        <p:spPr>
          <a:xfrm>
            <a:off x="609601" y="6356364"/>
            <a:ext cx="2844600" cy="365100"/>
          </a:xfrm>
          <a:prstGeom prst="rect">
            <a:avLst/>
          </a:prstGeom>
          <a:noFill/>
          <a:ln>
            <a:noFill/>
          </a:ln>
        </p:spPr>
        <p:txBody>
          <a:bodyPr spcFirstLastPara="1" wrap="square" lIns="88900" tIns="44425" rIns="88900" bIns="44425" anchor="t" anchorCtr="0">
            <a:noAutofit/>
          </a:bodyPr>
          <a:lstStyle>
            <a:lvl1pPr marR="0" lvl="0" algn="l" rtl="0">
              <a:spcBef>
                <a:spcPts val="0"/>
              </a:spcBef>
              <a:spcAft>
                <a:spcPts val="0"/>
              </a:spcAft>
              <a:buSzPts val="1400"/>
              <a:buNone/>
              <a:defRPr sz="2100">
                <a:solidFill>
                  <a:srgbClr val="003785"/>
                </a:solidFill>
                <a:latin typeface="Calibri"/>
                <a:ea typeface="Calibri"/>
                <a:cs typeface="Calibri"/>
                <a:sym typeface="Calibri"/>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endParaRPr/>
          </a:p>
        </p:txBody>
      </p:sp>
      <p:sp>
        <p:nvSpPr>
          <p:cNvPr id="607" name="Google Shape;607;p112"/>
          <p:cNvSpPr txBox="1">
            <a:spLocks noGrp="1"/>
          </p:cNvSpPr>
          <p:nvPr>
            <p:ph type="ftr" idx="11"/>
          </p:nvPr>
        </p:nvSpPr>
        <p:spPr>
          <a:xfrm>
            <a:off x="4165610" y="6356364"/>
            <a:ext cx="3861000" cy="365100"/>
          </a:xfrm>
          <a:prstGeom prst="rect">
            <a:avLst/>
          </a:prstGeom>
          <a:noFill/>
          <a:ln>
            <a:noFill/>
          </a:ln>
        </p:spPr>
        <p:txBody>
          <a:bodyPr spcFirstLastPara="1" wrap="square" lIns="88900" tIns="44425" rIns="88900" bIns="44425" anchor="t" anchorCtr="0">
            <a:noAutofit/>
          </a:bodyPr>
          <a:lstStyle>
            <a:lvl1pPr marR="0" lvl="0" algn="l" rtl="0">
              <a:spcBef>
                <a:spcPts val="0"/>
              </a:spcBef>
              <a:spcAft>
                <a:spcPts val="0"/>
              </a:spcAft>
              <a:buSzPts val="1400"/>
              <a:buNone/>
              <a:defRPr sz="2100">
                <a:solidFill>
                  <a:srgbClr val="003785"/>
                </a:solidFill>
                <a:latin typeface="Calibri"/>
                <a:ea typeface="Calibri"/>
                <a:cs typeface="Calibri"/>
                <a:sym typeface="Calibri"/>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r>
              <a:rPr lang="nn-NO"/>
              <a:t>Vedlegg B til Bilag 1</a:t>
            </a:r>
            <a:endParaRPr/>
          </a:p>
        </p:txBody>
      </p:sp>
      <p:sp>
        <p:nvSpPr>
          <p:cNvPr id="608" name="Google Shape;608;p112"/>
          <p:cNvSpPr txBox="1">
            <a:spLocks noGrp="1"/>
          </p:cNvSpPr>
          <p:nvPr>
            <p:ph type="sldNum" idx="12"/>
          </p:nvPr>
        </p:nvSpPr>
        <p:spPr>
          <a:xfrm>
            <a:off x="8737610" y="6356364"/>
            <a:ext cx="2844600" cy="365100"/>
          </a:xfrm>
          <a:prstGeom prst="rect">
            <a:avLst/>
          </a:prstGeom>
          <a:noFill/>
          <a:ln>
            <a:noFill/>
          </a:ln>
        </p:spPr>
        <p:txBody>
          <a:bodyPr spcFirstLastPara="1" wrap="square" lIns="88900" tIns="44425" rIns="88900" bIns="44425" anchor="t" anchorCtr="0">
            <a:noAutofit/>
          </a:bodyPr>
          <a:lstStyle>
            <a:lvl1pPr marL="0" marR="0" lvl="0" indent="0" algn="l" rtl="0">
              <a:spcBef>
                <a:spcPts val="0"/>
              </a:spcBef>
              <a:spcAft>
                <a:spcPts val="0"/>
              </a:spcAft>
              <a:buNone/>
              <a:defRPr sz="2100">
                <a:solidFill>
                  <a:srgbClr val="003785"/>
                </a:solidFill>
                <a:latin typeface="Calibri"/>
                <a:ea typeface="Calibri"/>
                <a:cs typeface="Calibri"/>
                <a:sym typeface="Calibri"/>
              </a:defRPr>
            </a:lvl1pPr>
            <a:lvl2pPr marL="0" marR="0" lvl="1" indent="0" algn="l" rtl="0">
              <a:spcBef>
                <a:spcPts val="0"/>
              </a:spcBef>
              <a:spcAft>
                <a:spcPts val="0"/>
              </a:spcAft>
              <a:buNone/>
              <a:defRPr sz="2100">
                <a:solidFill>
                  <a:srgbClr val="003785"/>
                </a:solidFill>
                <a:latin typeface="Calibri"/>
                <a:ea typeface="Calibri"/>
                <a:cs typeface="Calibri"/>
                <a:sym typeface="Calibri"/>
              </a:defRPr>
            </a:lvl2pPr>
            <a:lvl3pPr marL="0" marR="0" lvl="2" indent="0" algn="l" rtl="0">
              <a:spcBef>
                <a:spcPts val="0"/>
              </a:spcBef>
              <a:spcAft>
                <a:spcPts val="0"/>
              </a:spcAft>
              <a:buNone/>
              <a:defRPr sz="2100">
                <a:solidFill>
                  <a:srgbClr val="003785"/>
                </a:solidFill>
                <a:latin typeface="Calibri"/>
                <a:ea typeface="Calibri"/>
                <a:cs typeface="Calibri"/>
                <a:sym typeface="Calibri"/>
              </a:defRPr>
            </a:lvl3pPr>
            <a:lvl4pPr marL="0" marR="0" lvl="3" indent="0" algn="l" rtl="0">
              <a:spcBef>
                <a:spcPts val="0"/>
              </a:spcBef>
              <a:spcAft>
                <a:spcPts val="0"/>
              </a:spcAft>
              <a:buNone/>
              <a:defRPr sz="2100">
                <a:solidFill>
                  <a:srgbClr val="003785"/>
                </a:solidFill>
                <a:latin typeface="Calibri"/>
                <a:ea typeface="Calibri"/>
                <a:cs typeface="Calibri"/>
                <a:sym typeface="Calibri"/>
              </a:defRPr>
            </a:lvl4pPr>
            <a:lvl5pPr marL="0" marR="0" lvl="4" indent="0" algn="l" rtl="0">
              <a:spcBef>
                <a:spcPts val="0"/>
              </a:spcBef>
              <a:spcAft>
                <a:spcPts val="0"/>
              </a:spcAft>
              <a:buNone/>
              <a:defRPr sz="2100">
                <a:solidFill>
                  <a:srgbClr val="003785"/>
                </a:solidFill>
                <a:latin typeface="Calibri"/>
                <a:ea typeface="Calibri"/>
                <a:cs typeface="Calibri"/>
                <a:sym typeface="Calibri"/>
              </a:defRPr>
            </a:lvl5pPr>
            <a:lvl6pPr marL="0" marR="0" lvl="5" indent="0" algn="l" rtl="0">
              <a:spcBef>
                <a:spcPts val="0"/>
              </a:spcBef>
              <a:spcAft>
                <a:spcPts val="0"/>
              </a:spcAft>
              <a:buNone/>
              <a:defRPr sz="2100">
                <a:solidFill>
                  <a:srgbClr val="003785"/>
                </a:solidFill>
                <a:latin typeface="Calibri"/>
                <a:ea typeface="Calibri"/>
                <a:cs typeface="Calibri"/>
                <a:sym typeface="Calibri"/>
              </a:defRPr>
            </a:lvl6pPr>
            <a:lvl7pPr marL="0" marR="0" lvl="6" indent="0" algn="l" rtl="0">
              <a:spcBef>
                <a:spcPts val="0"/>
              </a:spcBef>
              <a:spcAft>
                <a:spcPts val="0"/>
              </a:spcAft>
              <a:buNone/>
              <a:defRPr sz="2100">
                <a:solidFill>
                  <a:srgbClr val="003785"/>
                </a:solidFill>
                <a:latin typeface="Calibri"/>
                <a:ea typeface="Calibri"/>
                <a:cs typeface="Calibri"/>
                <a:sym typeface="Calibri"/>
              </a:defRPr>
            </a:lvl7pPr>
            <a:lvl8pPr marL="0" marR="0" lvl="7" indent="0" algn="l" rtl="0">
              <a:spcBef>
                <a:spcPts val="0"/>
              </a:spcBef>
              <a:spcAft>
                <a:spcPts val="0"/>
              </a:spcAft>
              <a:buNone/>
              <a:defRPr sz="2100">
                <a:solidFill>
                  <a:srgbClr val="003785"/>
                </a:solidFill>
                <a:latin typeface="Calibri"/>
                <a:ea typeface="Calibri"/>
                <a:cs typeface="Calibri"/>
                <a:sym typeface="Calibri"/>
              </a:defRPr>
            </a:lvl8pPr>
            <a:lvl9pPr marL="0" marR="0" lvl="8" indent="0" algn="l" rtl="0">
              <a:spcBef>
                <a:spcPts val="0"/>
              </a:spcBef>
              <a:spcAft>
                <a:spcPts val="0"/>
              </a:spcAft>
              <a:buNone/>
              <a:defRPr sz="2100">
                <a:solidFill>
                  <a:srgbClr val="003785"/>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Forside">
  <p:cSld name="Forside">
    <p:spTree>
      <p:nvGrpSpPr>
        <p:cNvPr id="1" name="Shape 609"/>
        <p:cNvGrpSpPr/>
        <p:nvPr/>
      </p:nvGrpSpPr>
      <p:grpSpPr>
        <a:xfrm>
          <a:off x="0" y="0"/>
          <a:ext cx="0" cy="0"/>
          <a:chOff x="0" y="0"/>
          <a:chExt cx="0" cy="0"/>
        </a:xfrm>
      </p:grpSpPr>
      <p:pic>
        <p:nvPicPr>
          <p:cNvPr id="610" name="Google Shape;610;p113" descr="Sommerfuglen.png"/>
          <p:cNvPicPr preferRelativeResize="0"/>
          <p:nvPr/>
        </p:nvPicPr>
        <p:blipFill rotWithShape="1">
          <a:blip r:embed="rId2">
            <a:alphaModFix/>
          </a:blip>
          <a:srcRect/>
          <a:stretch/>
        </p:blipFill>
        <p:spPr>
          <a:xfrm>
            <a:off x="7628477" y="1211272"/>
            <a:ext cx="4563539" cy="5646749"/>
          </a:xfrm>
          <a:prstGeom prst="rect">
            <a:avLst/>
          </a:prstGeom>
          <a:noFill/>
          <a:ln>
            <a:noFill/>
          </a:ln>
        </p:spPr>
      </p:pic>
      <p:sp>
        <p:nvSpPr>
          <p:cNvPr id="611" name="Google Shape;611;p113"/>
          <p:cNvSpPr txBox="1">
            <a:spLocks noGrp="1"/>
          </p:cNvSpPr>
          <p:nvPr>
            <p:ph type="title"/>
          </p:nvPr>
        </p:nvSpPr>
        <p:spPr>
          <a:xfrm>
            <a:off x="1593603" y="1581378"/>
            <a:ext cx="6614700" cy="597900"/>
          </a:xfrm>
          <a:prstGeom prst="rect">
            <a:avLst/>
          </a:prstGeom>
          <a:noFill/>
          <a:ln>
            <a:noFill/>
          </a:ln>
        </p:spPr>
        <p:txBody>
          <a:bodyPr spcFirstLastPara="1" wrap="square" lIns="88900" tIns="44425" rIns="88900" bIns="44425"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12" name="Google Shape;612;p113"/>
          <p:cNvSpPr txBox="1">
            <a:spLocks noGrp="1"/>
          </p:cNvSpPr>
          <p:nvPr>
            <p:ph type="body" idx="1"/>
          </p:nvPr>
        </p:nvSpPr>
        <p:spPr>
          <a:xfrm>
            <a:off x="1593801" y="2205097"/>
            <a:ext cx="6614700" cy="332700"/>
          </a:xfrm>
          <a:prstGeom prst="rect">
            <a:avLst/>
          </a:prstGeom>
          <a:noFill/>
          <a:ln>
            <a:noFill/>
          </a:ln>
        </p:spPr>
        <p:txBody>
          <a:bodyPr spcFirstLastPara="1" wrap="square" lIns="88900" tIns="44425" rIns="88900" bIns="44425" anchor="t" anchorCtr="0">
            <a:noAutofit/>
          </a:bodyPr>
          <a:lstStyle>
            <a:lvl1pPr marL="457200" lvl="0" indent="-228600" algn="l" rtl="0">
              <a:lnSpc>
                <a:spcPct val="100000"/>
              </a:lnSpc>
              <a:spcBef>
                <a:spcPts val="0"/>
              </a:spcBef>
              <a:spcAft>
                <a:spcPts val="0"/>
              </a:spcAft>
              <a:buClr>
                <a:schemeClr val="dk2"/>
              </a:buClr>
              <a:buSzPts val="1500"/>
              <a:buNone/>
              <a:defRPr sz="1500">
                <a:solidFill>
                  <a:schemeClr val="dk2"/>
                </a:solidFill>
              </a:defRPr>
            </a:lvl1pPr>
            <a:lvl2pPr marL="914400" lvl="1" indent="-342900" algn="l" rtl="0">
              <a:spcBef>
                <a:spcPts val="0"/>
              </a:spcBef>
              <a:spcAft>
                <a:spcPts val="0"/>
              </a:spcAft>
              <a:buClr>
                <a:srgbClr val="404040"/>
              </a:buClr>
              <a:buSzPts val="1800"/>
              <a:buChar char="–"/>
              <a:defRPr/>
            </a:lvl2pPr>
            <a:lvl3pPr marL="1371600" lvl="2" indent="-342900" algn="l" rtl="0">
              <a:spcBef>
                <a:spcPts val="0"/>
              </a:spcBef>
              <a:spcAft>
                <a:spcPts val="0"/>
              </a:spcAft>
              <a:buClr>
                <a:srgbClr val="404040"/>
              </a:buClr>
              <a:buSzPts val="1800"/>
              <a:buChar char="•"/>
              <a:defRPr/>
            </a:lvl3pPr>
            <a:lvl4pPr marL="1828800" lvl="3" indent="-342900" algn="l" rtl="0">
              <a:spcBef>
                <a:spcPts val="0"/>
              </a:spcBef>
              <a:spcAft>
                <a:spcPts val="0"/>
              </a:spcAft>
              <a:buClr>
                <a:srgbClr val="404040"/>
              </a:buClr>
              <a:buSzPts val="1800"/>
              <a:buChar char="–"/>
              <a:defRPr/>
            </a:lvl4pPr>
            <a:lvl5pPr marL="2286000" lvl="4" indent="-342900" algn="l" rtl="0">
              <a:spcBef>
                <a:spcPts val="0"/>
              </a:spcBef>
              <a:spcAft>
                <a:spcPts val="0"/>
              </a:spcAft>
              <a:buClr>
                <a:srgbClr val="404040"/>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Forside [lang overskrift]">
  <p:cSld name="Forside [lang overskrift]">
    <p:spTree>
      <p:nvGrpSpPr>
        <p:cNvPr id="1" name="Shape 613"/>
        <p:cNvGrpSpPr/>
        <p:nvPr/>
      </p:nvGrpSpPr>
      <p:grpSpPr>
        <a:xfrm>
          <a:off x="0" y="0"/>
          <a:ext cx="0" cy="0"/>
          <a:chOff x="0" y="0"/>
          <a:chExt cx="0" cy="0"/>
        </a:xfrm>
      </p:grpSpPr>
      <p:pic>
        <p:nvPicPr>
          <p:cNvPr id="614" name="Google Shape;614;p114" descr="Sommerfuglen.png"/>
          <p:cNvPicPr preferRelativeResize="0"/>
          <p:nvPr/>
        </p:nvPicPr>
        <p:blipFill rotWithShape="1">
          <a:blip r:embed="rId2">
            <a:alphaModFix/>
          </a:blip>
          <a:srcRect/>
          <a:stretch/>
        </p:blipFill>
        <p:spPr>
          <a:xfrm>
            <a:off x="7628477" y="1211272"/>
            <a:ext cx="4563539" cy="5646749"/>
          </a:xfrm>
          <a:prstGeom prst="rect">
            <a:avLst/>
          </a:prstGeom>
          <a:noFill/>
          <a:ln>
            <a:noFill/>
          </a:ln>
        </p:spPr>
      </p:pic>
      <p:sp>
        <p:nvSpPr>
          <p:cNvPr id="615" name="Google Shape;615;p114"/>
          <p:cNvSpPr txBox="1">
            <a:spLocks noGrp="1"/>
          </p:cNvSpPr>
          <p:nvPr>
            <p:ph type="title"/>
          </p:nvPr>
        </p:nvSpPr>
        <p:spPr>
          <a:xfrm>
            <a:off x="1593604" y="5128537"/>
            <a:ext cx="5942700" cy="582300"/>
          </a:xfrm>
          <a:prstGeom prst="rect">
            <a:avLst/>
          </a:prstGeom>
          <a:noFill/>
          <a:ln>
            <a:noFill/>
          </a:ln>
        </p:spPr>
        <p:txBody>
          <a:bodyPr spcFirstLastPara="1" wrap="square" lIns="88900" tIns="44425" rIns="88900" bIns="44425"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Forside [lang overskrift/undertittel]">
  <p:cSld name="Forside [lang overskrift/undertittel]">
    <p:spTree>
      <p:nvGrpSpPr>
        <p:cNvPr id="1" name="Shape 616"/>
        <p:cNvGrpSpPr/>
        <p:nvPr/>
      </p:nvGrpSpPr>
      <p:grpSpPr>
        <a:xfrm>
          <a:off x="0" y="0"/>
          <a:ext cx="0" cy="0"/>
          <a:chOff x="0" y="0"/>
          <a:chExt cx="0" cy="0"/>
        </a:xfrm>
      </p:grpSpPr>
      <p:pic>
        <p:nvPicPr>
          <p:cNvPr id="617" name="Google Shape;617;p115" descr="Sommerfuglen.png"/>
          <p:cNvPicPr preferRelativeResize="0"/>
          <p:nvPr/>
        </p:nvPicPr>
        <p:blipFill rotWithShape="1">
          <a:blip r:embed="rId2">
            <a:alphaModFix/>
          </a:blip>
          <a:srcRect/>
          <a:stretch/>
        </p:blipFill>
        <p:spPr>
          <a:xfrm>
            <a:off x="7628477" y="1211272"/>
            <a:ext cx="4563539" cy="5646749"/>
          </a:xfrm>
          <a:prstGeom prst="rect">
            <a:avLst/>
          </a:prstGeom>
          <a:noFill/>
          <a:ln>
            <a:noFill/>
          </a:ln>
        </p:spPr>
      </p:pic>
      <p:sp>
        <p:nvSpPr>
          <p:cNvPr id="618" name="Google Shape;618;p115"/>
          <p:cNvSpPr txBox="1">
            <a:spLocks noGrp="1"/>
          </p:cNvSpPr>
          <p:nvPr>
            <p:ph type="title"/>
          </p:nvPr>
        </p:nvSpPr>
        <p:spPr>
          <a:xfrm>
            <a:off x="1593604" y="5128537"/>
            <a:ext cx="5942700" cy="582300"/>
          </a:xfrm>
          <a:prstGeom prst="rect">
            <a:avLst/>
          </a:prstGeom>
          <a:noFill/>
          <a:ln>
            <a:noFill/>
          </a:ln>
        </p:spPr>
        <p:txBody>
          <a:bodyPr spcFirstLastPara="1" wrap="square" lIns="88900" tIns="44425" rIns="88900" bIns="44425"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19" name="Google Shape;619;p115"/>
          <p:cNvSpPr txBox="1">
            <a:spLocks noGrp="1"/>
          </p:cNvSpPr>
          <p:nvPr>
            <p:ph type="body" idx="1"/>
          </p:nvPr>
        </p:nvSpPr>
        <p:spPr>
          <a:xfrm>
            <a:off x="1593803" y="3372936"/>
            <a:ext cx="6034800" cy="332700"/>
          </a:xfrm>
          <a:prstGeom prst="rect">
            <a:avLst/>
          </a:prstGeom>
          <a:noFill/>
          <a:ln>
            <a:noFill/>
          </a:ln>
        </p:spPr>
        <p:txBody>
          <a:bodyPr spcFirstLastPara="1" wrap="square" lIns="88900" tIns="44425" rIns="88900" bIns="44425" anchor="b" anchorCtr="0">
            <a:noAutofit/>
          </a:bodyPr>
          <a:lstStyle>
            <a:lvl1pPr marL="457200" lvl="0" indent="-228600" algn="l" rtl="0">
              <a:lnSpc>
                <a:spcPct val="100000"/>
              </a:lnSpc>
              <a:spcBef>
                <a:spcPts val="0"/>
              </a:spcBef>
              <a:spcAft>
                <a:spcPts val="0"/>
              </a:spcAft>
              <a:buClr>
                <a:schemeClr val="dk2"/>
              </a:buClr>
              <a:buSzPts val="1500"/>
              <a:buNone/>
              <a:defRPr sz="1500">
                <a:solidFill>
                  <a:schemeClr val="dk2"/>
                </a:solidFill>
              </a:defRPr>
            </a:lvl1pPr>
            <a:lvl2pPr marL="914400" lvl="1" indent="-342900" algn="l" rtl="0">
              <a:spcBef>
                <a:spcPts val="0"/>
              </a:spcBef>
              <a:spcAft>
                <a:spcPts val="0"/>
              </a:spcAft>
              <a:buClr>
                <a:srgbClr val="404040"/>
              </a:buClr>
              <a:buSzPts val="1800"/>
              <a:buChar char="–"/>
              <a:defRPr/>
            </a:lvl2pPr>
            <a:lvl3pPr marL="1371600" lvl="2" indent="-342900" algn="l" rtl="0">
              <a:spcBef>
                <a:spcPts val="0"/>
              </a:spcBef>
              <a:spcAft>
                <a:spcPts val="0"/>
              </a:spcAft>
              <a:buClr>
                <a:srgbClr val="404040"/>
              </a:buClr>
              <a:buSzPts val="1800"/>
              <a:buChar char="•"/>
              <a:defRPr/>
            </a:lvl3pPr>
            <a:lvl4pPr marL="1828800" lvl="3" indent="-342900" algn="l" rtl="0">
              <a:spcBef>
                <a:spcPts val="0"/>
              </a:spcBef>
              <a:spcAft>
                <a:spcPts val="0"/>
              </a:spcAft>
              <a:buClr>
                <a:srgbClr val="404040"/>
              </a:buClr>
              <a:buSzPts val="1800"/>
              <a:buChar char="–"/>
              <a:defRPr/>
            </a:lvl4pPr>
            <a:lvl5pPr marL="2286000" lvl="4" indent="-342900" algn="l" rtl="0">
              <a:spcBef>
                <a:spcPts val="0"/>
              </a:spcBef>
              <a:spcAft>
                <a:spcPts val="0"/>
              </a:spcAft>
              <a:buClr>
                <a:srgbClr val="404040"/>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Grå sommerfugler">
  <p:cSld name="Grå sommerfugler">
    <p:spTree>
      <p:nvGrpSpPr>
        <p:cNvPr id="1" name="Shape 620"/>
        <p:cNvGrpSpPr/>
        <p:nvPr/>
      </p:nvGrpSpPr>
      <p:grpSpPr>
        <a:xfrm>
          <a:off x="0" y="0"/>
          <a:ext cx="0" cy="0"/>
          <a:chOff x="0" y="0"/>
          <a:chExt cx="0" cy="0"/>
        </a:xfrm>
      </p:grpSpPr>
      <p:pic>
        <p:nvPicPr>
          <p:cNvPr id="621" name="Google Shape;621;p116"/>
          <p:cNvPicPr preferRelativeResize="0"/>
          <p:nvPr/>
        </p:nvPicPr>
        <p:blipFill rotWithShape="1">
          <a:blip r:embed="rId2">
            <a:alphaModFix/>
          </a:blip>
          <a:srcRect/>
          <a:stretch/>
        </p:blipFill>
        <p:spPr>
          <a:xfrm>
            <a:off x="1" y="5737236"/>
            <a:ext cx="12192015" cy="908051"/>
          </a:xfrm>
          <a:prstGeom prst="rect">
            <a:avLst/>
          </a:prstGeom>
          <a:noFill/>
          <a:ln>
            <a:noFill/>
          </a:ln>
        </p:spPr>
      </p:pic>
      <p:sp>
        <p:nvSpPr>
          <p:cNvPr id="622" name="Google Shape;622;p116"/>
          <p:cNvSpPr txBox="1">
            <a:spLocks noGrp="1"/>
          </p:cNvSpPr>
          <p:nvPr>
            <p:ph type="title"/>
          </p:nvPr>
        </p:nvSpPr>
        <p:spPr>
          <a:xfrm>
            <a:off x="1594158" y="1581787"/>
            <a:ext cx="9004200" cy="597900"/>
          </a:xfrm>
          <a:prstGeom prst="rect">
            <a:avLst/>
          </a:prstGeom>
          <a:noFill/>
          <a:ln>
            <a:noFill/>
          </a:ln>
        </p:spPr>
        <p:txBody>
          <a:bodyPr spcFirstLastPara="1" wrap="square" lIns="88900" tIns="44425" rIns="88900" bIns="44425"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23" name="Google Shape;623;p116"/>
          <p:cNvSpPr txBox="1">
            <a:spLocks noGrp="1"/>
          </p:cNvSpPr>
          <p:nvPr>
            <p:ph type="body" idx="1"/>
          </p:nvPr>
        </p:nvSpPr>
        <p:spPr>
          <a:xfrm>
            <a:off x="1593605" y="2736008"/>
            <a:ext cx="9004800" cy="2925300"/>
          </a:xfrm>
          <a:prstGeom prst="rect">
            <a:avLst/>
          </a:prstGeom>
          <a:noFill/>
          <a:ln>
            <a:noFill/>
          </a:ln>
        </p:spPr>
        <p:txBody>
          <a:bodyPr spcFirstLastPara="1" wrap="square" lIns="88900" tIns="44425" rIns="88900" bIns="44425" anchor="t" anchorCtr="0">
            <a:noAutofit/>
          </a:bodyPr>
          <a:lstStyle>
            <a:lvl1pPr marL="457200" lvl="0" indent="-349250" algn="l" rtl="0">
              <a:lnSpc>
                <a:spcPct val="100000"/>
              </a:lnSpc>
              <a:spcBef>
                <a:spcPts val="0"/>
              </a:spcBef>
              <a:spcAft>
                <a:spcPts val="0"/>
              </a:spcAft>
              <a:buClr>
                <a:schemeClr val="dk2"/>
              </a:buClr>
              <a:buSzPts val="1900"/>
              <a:buChar char="•"/>
              <a:defRPr sz="1900">
                <a:solidFill>
                  <a:schemeClr val="dk2"/>
                </a:solidFill>
              </a:defRPr>
            </a:lvl1pPr>
            <a:lvl2pPr marL="914400" lvl="1" indent="-342900" algn="l" rtl="0">
              <a:lnSpc>
                <a:spcPct val="100000"/>
              </a:lnSpc>
              <a:spcBef>
                <a:spcPts val="0"/>
              </a:spcBef>
              <a:spcAft>
                <a:spcPts val="0"/>
              </a:spcAft>
              <a:buClr>
                <a:schemeClr val="dk2"/>
              </a:buClr>
              <a:buSzPts val="1800"/>
              <a:buChar char="–"/>
              <a:defRPr sz="1800">
                <a:solidFill>
                  <a:schemeClr val="dk2"/>
                </a:solidFill>
              </a:defRPr>
            </a:lvl2pPr>
            <a:lvl3pPr marL="1371600" lvl="2" indent="-323850" algn="l" rtl="0">
              <a:lnSpc>
                <a:spcPct val="100000"/>
              </a:lnSpc>
              <a:spcBef>
                <a:spcPts val="0"/>
              </a:spcBef>
              <a:spcAft>
                <a:spcPts val="0"/>
              </a:spcAft>
              <a:buClr>
                <a:schemeClr val="dk2"/>
              </a:buClr>
              <a:buSzPts val="1500"/>
              <a:buChar char="•"/>
              <a:defRPr sz="1500">
                <a:solidFill>
                  <a:schemeClr val="dk2"/>
                </a:solidFill>
              </a:defRPr>
            </a:lvl3pPr>
            <a:lvl4pPr marL="1828800" lvl="3" indent="-323850" algn="l" rtl="0">
              <a:lnSpc>
                <a:spcPct val="100000"/>
              </a:lnSpc>
              <a:spcBef>
                <a:spcPts val="0"/>
              </a:spcBef>
              <a:spcAft>
                <a:spcPts val="0"/>
              </a:spcAft>
              <a:buClr>
                <a:schemeClr val="dk2"/>
              </a:buClr>
              <a:buSzPts val="1500"/>
              <a:buChar char="–"/>
              <a:defRPr sz="1500">
                <a:solidFill>
                  <a:schemeClr val="dk2"/>
                </a:solidFill>
              </a:defRPr>
            </a:lvl4pPr>
            <a:lvl5pPr marL="2286000" lvl="4" indent="-323850" algn="l" rtl="0">
              <a:lnSpc>
                <a:spcPct val="100000"/>
              </a:lnSpc>
              <a:spcBef>
                <a:spcPts val="0"/>
              </a:spcBef>
              <a:spcAft>
                <a:spcPts val="0"/>
              </a:spcAft>
              <a:buClr>
                <a:schemeClr val="dk2"/>
              </a:buClr>
              <a:buSzPts val="1500"/>
              <a:buChar char="»"/>
              <a:defRPr>
                <a:solidFill>
                  <a:schemeClr val="dk2"/>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624" name="Google Shape;624;p116"/>
          <p:cNvSpPr txBox="1">
            <a:spLocks noGrp="1"/>
          </p:cNvSpPr>
          <p:nvPr>
            <p:ph type="body" idx="2"/>
          </p:nvPr>
        </p:nvSpPr>
        <p:spPr>
          <a:xfrm>
            <a:off x="1593803" y="2204998"/>
            <a:ext cx="9004800" cy="382200"/>
          </a:xfrm>
          <a:prstGeom prst="rect">
            <a:avLst/>
          </a:prstGeom>
          <a:noFill/>
          <a:ln>
            <a:noFill/>
          </a:ln>
        </p:spPr>
        <p:txBody>
          <a:bodyPr spcFirstLastPara="1" wrap="square" lIns="88900" tIns="44425" rIns="88900" bIns="44425" anchor="t" anchorCtr="0">
            <a:noAutofit/>
          </a:bodyPr>
          <a:lstStyle>
            <a:lvl1pPr marL="457200" lvl="0" indent="-228600" algn="l" rtl="0">
              <a:lnSpc>
                <a:spcPct val="100000"/>
              </a:lnSpc>
              <a:spcBef>
                <a:spcPts val="0"/>
              </a:spcBef>
              <a:spcAft>
                <a:spcPts val="0"/>
              </a:spcAft>
              <a:buClr>
                <a:schemeClr val="dk2"/>
              </a:buClr>
              <a:buSzPts val="1900"/>
              <a:buNone/>
              <a:defRPr>
                <a:solidFill>
                  <a:schemeClr val="dk2"/>
                </a:solidFill>
              </a:defRPr>
            </a:lvl1pPr>
            <a:lvl2pPr marL="914400" lvl="1" indent="-342900" algn="l" rtl="0">
              <a:spcBef>
                <a:spcPts val="0"/>
              </a:spcBef>
              <a:spcAft>
                <a:spcPts val="0"/>
              </a:spcAft>
              <a:buClr>
                <a:srgbClr val="404040"/>
              </a:buClr>
              <a:buSzPts val="1800"/>
              <a:buChar char="–"/>
              <a:defRPr/>
            </a:lvl2pPr>
            <a:lvl3pPr marL="1371600" lvl="2" indent="-342900" algn="l" rtl="0">
              <a:spcBef>
                <a:spcPts val="0"/>
              </a:spcBef>
              <a:spcAft>
                <a:spcPts val="0"/>
              </a:spcAft>
              <a:buClr>
                <a:srgbClr val="404040"/>
              </a:buClr>
              <a:buSzPts val="1800"/>
              <a:buChar char="•"/>
              <a:defRPr/>
            </a:lvl3pPr>
            <a:lvl4pPr marL="1828800" lvl="3" indent="-342900" algn="l" rtl="0">
              <a:spcBef>
                <a:spcPts val="0"/>
              </a:spcBef>
              <a:spcAft>
                <a:spcPts val="0"/>
              </a:spcAft>
              <a:buClr>
                <a:srgbClr val="404040"/>
              </a:buClr>
              <a:buSzPts val="1800"/>
              <a:buChar char="–"/>
              <a:defRPr/>
            </a:lvl4pPr>
            <a:lvl5pPr marL="2286000" lvl="4" indent="-342900" algn="l" rtl="0">
              <a:spcBef>
                <a:spcPts val="0"/>
              </a:spcBef>
              <a:spcAft>
                <a:spcPts val="0"/>
              </a:spcAft>
              <a:buClr>
                <a:srgbClr val="404040"/>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625" name="Google Shape;625;p116"/>
          <p:cNvSpPr txBox="1">
            <a:spLocks noGrp="1"/>
          </p:cNvSpPr>
          <p:nvPr>
            <p:ph type="dt" idx="10"/>
          </p:nvPr>
        </p:nvSpPr>
        <p:spPr>
          <a:xfrm>
            <a:off x="609601" y="6356364"/>
            <a:ext cx="2844600" cy="365100"/>
          </a:xfrm>
          <a:prstGeom prst="rect">
            <a:avLst/>
          </a:prstGeom>
          <a:noFill/>
          <a:ln>
            <a:noFill/>
          </a:ln>
        </p:spPr>
        <p:txBody>
          <a:bodyPr spcFirstLastPara="1" wrap="square" lIns="88900" tIns="44425" rIns="88900" bIns="44425" anchor="t" anchorCtr="0">
            <a:noAutofit/>
          </a:bodyPr>
          <a:lstStyle>
            <a:lvl1pPr marR="0" lvl="0" algn="l" rtl="0">
              <a:spcBef>
                <a:spcPts val="0"/>
              </a:spcBef>
              <a:spcAft>
                <a:spcPts val="0"/>
              </a:spcAft>
              <a:buSzPts val="1400"/>
              <a:buNone/>
              <a:defRPr sz="2100">
                <a:solidFill>
                  <a:srgbClr val="404040"/>
                </a:solidFill>
                <a:latin typeface="Calibri"/>
                <a:ea typeface="Calibri"/>
                <a:cs typeface="Calibri"/>
                <a:sym typeface="Calibri"/>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endParaRPr/>
          </a:p>
        </p:txBody>
      </p:sp>
      <p:sp>
        <p:nvSpPr>
          <p:cNvPr id="626" name="Google Shape;626;p116"/>
          <p:cNvSpPr txBox="1">
            <a:spLocks noGrp="1"/>
          </p:cNvSpPr>
          <p:nvPr>
            <p:ph type="ftr" idx="11"/>
          </p:nvPr>
        </p:nvSpPr>
        <p:spPr>
          <a:xfrm>
            <a:off x="4165610" y="6356364"/>
            <a:ext cx="3861000" cy="365100"/>
          </a:xfrm>
          <a:prstGeom prst="rect">
            <a:avLst/>
          </a:prstGeom>
          <a:noFill/>
          <a:ln>
            <a:noFill/>
          </a:ln>
        </p:spPr>
        <p:txBody>
          <a:bodyPr spcFirstLastPara="1" wrap="square" lIns="88900" tIns="44425" rIns="88900" bIns="44425" anchor="t" anchorCtr="0">
            <a:noAutofit/>
          </a:bodyPr>
          <a:lstStyle>
            <a:lvl1pPr marR="0" lvl="0" algn="l" rtl="0">
              <a:spcBef>
                <a:spcPts val="0"/>
              </a:spcBef>
              <a:spcAft>
                <a:spcPts val="0"/>
              </a:spcAft>
              <a:buSzPts val="1400"/>
              <a:buNone/>
              <a:defRPr sz="2100">
                <a:solidFill>
                  <a:srgbClr val="404040"/>
                </a:solidFill>
                <a:latin typeface="Calibri"/>
                <a:ea typeface="Calibri"/>
                <a:cs typeface="Calibri"/>
                <a:sym typeface="Calibri"/>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r>
              <a:rPr lang="nn-NO"/>
              <a:t>Vedlegg B til Bilag 1</a:t>
            </a:r>
            <a:endParaRPr/>
          </a:p>
        </p:txBody>
      </p:sp>
      <p:sp>
        <p:nvSpPr>
          <p:cNvPr id="627" name="Google Shape;627;p116"/>
          <p:cNvSpPr txBox="1">
            <a:spLocks noGrp="1"/>
          </p:cNvSpPr>
          <p:nvPr>
            <p:ph type="sldNum" idx="12"/>
          </p:nvPr>
        </p:nvSpPr>
        <p:spPr>
          <a:xfrm>
            <a:off x="8737610" y="6356364"/>
            <a:ext cx="2844600" cy="365100"/>
          </a:xfrm>
          <a:prstGeom prst="rect">
            <a:avLst/>
          </a:prstGeom>
          <a:noFill/>
          <a:ln>
            <a:noFill/>
          </a:ln>
        </p:spPr>
        <p:txBody>
          <a:bodyPr spcFirstLastPara="1" wrap="square" lIns="88900" tIns="44425" rIns="88900" bIns="44425" anchor="t" anchorCtr="0">
            <a:noAutofit/>
          </a:bodyPr>
          <a:lstStyle>
            <a:lvl1pPr marL="0" marR="0" lvl="0" indent="0" algn="l" rtl="0">
              <a:spcBef>
                <a:spcPts val="0"/>
              </a:spcBef>
              <a:spcAft>
                <a:spcPts val="0"/>
              </a:spcAft>
              <a:buNone/>
              <a:defRPr sz="2100">
                <a:solidFill>
                  <a:srgbClr val="404040"/>
                </a:solidFill>
                <a:latin typeface="Calibri"/>
                <a:ea typeface="Calibri"/>
                <a:cs typeface="Calibri"/>
                <a:sym typeface="Calibri"/>
              </a:defRPr>
            </a:lvl1pPr>
            <a:lvl2pPr marL="0" marR="0" lvl="1" indent="0" algn="l" rtl="0">
              <a:spcBef>
                <a:spcPts val="0"/>
              </a:spcBef>
              <a:spcAft>
                <a:spcPts val="0"/>
              </a:spcAft>
              <a:buNone/>
              <a:defRPr sz="2100">
                <a:solidFill>
                  <a:srgbClr val="404040"/>
                </a:solidFill>
                <a:latin typeface="Calibri"/>
                <a:ea typeface="Calibri"/>
                <a:cs typeface="Calibri"/>
                <a:sym typeface="Calibri"/>
              </a:defRPr>
            </a:lvl2pPr>
            <a:lvl3pPr marL="0" marR="0" lvl="2" indent="0" algn="l" rtl="0">
              <a:spcBef>
                <a:spcPts val="0"/>
              </a:spcBef>
              <a:spcAft>
                <a:spcPts val="0"/>
              </a:spcAft>
              <a:buNone/>
              <a:defRPr sz="2100">
                <a:solidFill>
                  <a:srgbClr val="404040"/>
                </a:solidFill>
                <a:latin typeface="Calibri"/>
                <a:ea typeface="Calibri"/>
                <a:cs typeface="Calibri"/>
                <a:sym typeface="Calibri"/>
              </a:defRPr>
            </a:lvl3pPr>
            <a:lvl4pPr marL="0" marR="0" lvl="3" indent="0" algn="l" rtl="0">
              <a:spcBef>
                <a:spcPts val="0"/>
              </a:spcBef>
              <a:spcAft>
                <a:spcPts val="0"/>
              </a:spcAft>
              <a:buNone/>
              <a:defRPr sz="2100">
                <a:solidFill>
                  <a:srgbClr val="404040"/>
                </a:solidFill>
                <a:latin typeface="Calibri"/>
                <a:ea typeface="Calibri"/>
                <a:cs typeface="Calibri"/>
                <a:sym typeface="Calibri"/>
              </a:defRPr>
            </a:lvl4pPr>
            <a:lvl5pPr marL="0" marR="0" lvl="4" indent="0" algn="l" rtl="0">
              <a:spcBef>
                <a:spcPts val="0"/>
              </a:spcBef>
              <a:spcAft>
                <a:spcPts val="0"/>
              </a:spcAft>
              <a:buNone/>
              <a:defRPr sz="2100">
                <a:solidFill>
                  <a:srgbClr val="404040"/>
                </a:solidFill>
                <a:latin typeface="Calibri"/>
                <a:ea typeface="Calibri"/>
                <a:cs typeface="Calibri"/>
                <a:sym typeface="Calibri"/>
              </a:defRPr>
            </a:lvl5pPr>
            <a:lvl6pPr marL="0" marR="0" lvl="5" indent="0" algn="l" rtl="0">
              <a:spcBef>
                <a:spcPts val="0"/>
              </a:spcBef>
              <a:spcAft>
                <a:spcPts val="0"/>
              </a:spcAft>
              <a:buNone/>
              <a:defRPr sz="2100">
                <a:solidFill>
                  <a:srgbClr val="404040"/>
                </a:solidFill>
                <a:latin typeface="Calibri"/>
                <a:ea typeface="Calibri"/>
                <a:cs typeface="Calibri"/>
                <a:sym typeface="Calibri"/>
              </a:defRPr>
            </a:lvl6pPr>
            <a:lvl7pPr marL="0" marR="0" lvl="6" indent="0" algn="l" rtl="0">
              <a:spcBef>
                <a:spcPts val="0"/>
              </a:spcBef>
              <a:spcAft>
                <a:spcPts val="0"/>
              </a:spcAft>
              <a:buNone/>
              <a:defRPr sz="2100">
                <a:solidFill>
                  <a:srgbClr val="404040"/>
                </a:solidFill>
                <a:latin typeface="Calibri"/>
                <a:ea typeface="Calibri"/>
                <a:cs typeface="Calibri"/>
                <a:sym typeface="Calibri"/>
              </a:defRPr>
            </a:lvl7pPr>
            <a:lvl8pPr marL="0" marR="0" lvl="7" indent="0" algn="l" rtl="0">
              <a:spcBef>
                <a:spcPts val="0"/>
              </a:spcBef>
              <a:spcAft>
                <a:spcPts val="0"/>
              </a:spcAft>
              <a:buNone/>
              <a:defRPr sz="2100">
                <a:solidFill>
                  <a:srgbClr val="404040"/>
                </a:solidFill>
                <a:latin typeface="Calibri"/>
                <a:ea typeface="Calibri"/>
                <a:cs typeface="Calibri"/>
                <a:sym typeface="Calibri"/>
              </a:defRPr>
            </a:lvl8pPr>
            <a:lvl9pPr marL="0" marR="0" lvl="8" indent="0" algn="l" rtl="0">
              <a:spcBef>
                <a:spcPts val="0"/>
              </a:spcBef>
              <a:spcAft>
                <a:spcPts val="0"/>
              </a:spcAft>
              <a:buNone/>
              <a:defRPr sz="2100">
                <a:solidFill>
                  <a:srgbClr val="40404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Grå sommerfugler [to spalter]">
  <p:cSld name="Grå sommerfugler [to spalter]">
    <p:spTree>
      <p:nvGrpSpPr>
        <p:cNvPr id="1" name="Shape 628"/>
        <p:cNvGrpSpPr/>
        <p:nvPr/>
      </p:nvGrpSpPr>
      <p:grpSpPr>
        <a:xfrm>
          <a:off x="0" y="0"/>
          <a:ext cx="0" cy="0"/>
          <a:chOff x="0" y="0"/>
          <a:chExt cx="0" cy="0"/>
        </a:xfrm>
      </p:grpSpPr>
      <p:pic>
        <p:nvPicPr>
          <p:cNvPr id="629" name="Google Shape;629;p117"/>
          <p:cNvPicPr preferRelativeResize="0"/>
          <p:nvPr/>
        </p:nvPicPr>
        <p:blipFill rotWithShape="1">
          <a:blip r:embed="rId2">
            <a:alphaModFix/>
          </a:blip>
          <a:srcRect/>
          <a:stretch/>
        </p:blipFill>
        <p:spPr>
          <a:xfrm>
            <a:off x="1" y="5737236"/>
            <a:ext cx="12192015" cy="908051"/>
          </a:xfrm>
          <a:prstGeom prst="rect">
            <a:avLst/>
          </a:prstGeom>
          <a:noFill/>
          <a:ln>
            <a:noFill/>
          </a:ln>
        </p:spPr>
      </p:pic>
      <p:sp>
        <p:nvSpPr>
          <p:cNvPr id="630" name="Google Shape;630;p117"/>
          <p:cNvSpPr txBox="1">
            <a:spLocks noGrp="1"/>
          </p:cNvSpPr>
          <p:nvPr>
            <p:ph type="body" idx="1"/>
          </p:nvPr>
        </p:nvSpPr>
        <p:spPr>
          <a:xfrm>
            <a:off x="1593603" y="2881522"/>
            <a:ext cx="4299300" cy="2779800"/>
          </a:xfrm>
          <a:prstGeom prst="rect">
            <a:avLst/>
          </a:prstGeom>
          <a:noFill/>
          <a:ln>
            <a:noFill/>
          </a:ln>
        </p:spPr>
        <p:txBody>
          <a:bodyPr spcFirstLastPara="1" wrap="square" lIns="88900" tIns="44425" rIns="88900" bIns="44425" anchor="t" anchorCtr="0">
            <a:noAutofit/>
          </a:bodyPr>
          <a:lstStyle>
            <a:lvl1pPr marL="457200" lvl="0" indent="-228600" algn="l" rtl="0">
              <a:lnSpc>
                <a:spcPct val="100000"/>
              </a:lnSpc>
              <a:spcBef>
                <a:spcPts val="0"/>
              </a:spcBef>
              <a:spcAft>
                <a:spcPts val="0"/>
              </a:spcAft>
              <a:buClr>
                <a:schemeClr val="dk2"/>
              </a:buClr>
              <a:buSzPts val="1500"/>
              <a:buNone/>
              <a:defRPr sz="1500">
                <a:solidFill>
                  <a:schemeClr val="dk2"/>
                </a:solidFill>
              </a:defRPr>
            </a:lvl1pPr>
            <a:lvl2pPr marL="914400" lvl="1" indent="-228600" algn="l" rtl="0">
              <a:lnSpc>
                <a:spcPct val="100000"/>
              </a:lnSpc>
              <a:spcBef>
                <a:spcPts val="0"/>
              </a:spcBef>
              <a:spcAft>
                <a:spcPts val="0"/>
              </a:spcAft>
              <a:buClr>
                <a:schemeClr val="dk2"/>
              </a:buClr>
              <a:buSzPts val="1500"/>
              <a:buNone/>
              <a:defRPr sz="1500">
                <a:solidFill>
                  <a:schemeClr val="dk2"/>
                </a:solidFill>
              </a:defRPr>
            </a:lvl2pPr>
            <a:lvl3pPr marL="1371600" lvl="2" indent="-228600" algn="l" rtl="0">
              <a:lnSpc>
                <a:spcPct val="100000"/>
              </a:lnSpc>
              <a:spcBef>
                <a:spcPts val="0"/>
              </a:spcBef>
              <a:spcAft>
                <a:spcPts val="0"/>
              </a:spcAft>
              <a:buClr>
                <a:schemeClr val="dk2"/>
              </a:buClr>
              <a:buSzPts val="1500"/>
              <a:buNone/>
              <a:defRPr sz="1500">
                <a:solidFill>
                  <a:schemeClr val="dk2"/>
                </a:solidFill>
              </a:defRPr>
            </a:lvl3pPr>
            <a:lvl4pPr marL="1828800" lvl="3" indent="-228600" algn="l" rtl="0">
              <a:lnSpc>
                <a:spcPct val="100000"/>
              </a:lnSpc>
              <a:spcBef>
                <a:spcPts val="0"/>
              </a:spcBef>
              <a:spcAft>
                <a:spcPts val="0"/>
              </a:spcAft>
              <a:buClr>
                <a:schemeClr val="dk2"/>
              </a:buClr>
              <a:buSzPts val="1500"/>
              <a:buNone/>
              <a:defRPr sz="1500">
                <a:solidFill>
                  <a:schemeClr val="dk2"/>
                </a:solidFill>
              </a:defRPr>
            </a:lvl4pPr>
            <a:lvl5pPr marL="2286000" lvl="4" indent="-228600" algn="l" rtl="0">
              <a:lnSpc>
                <a:spcPct val="100000"/>
              </a:lnSpc>
              <a:spcBef>
                <a:spcPts val="0"/>
              </a:spcBef>
              <a:spcAft>
                <a:spcPts val="0"/>
              </a:spcAft>
              <a:buClr>
                <a:schemeClr val="dk2"/>
              </a:buClr>
              <a:buSzPts val="1500"/>
              <a:buNone/>
              <a:defRPr sz="1500">
                <a:solidFill>
                  <a:schemeClr val="dk2"/>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631" name="Google Shape;631;p117"/>
          <p:cNvSpPr txBox="1">
            <a:spLocks noGrp="1"/>
          </p:cNvSpPr>
          <p:nvPr>
            <p:ph type="body" idx="2"/>
          </p:nvPr>
        </p:nvSpPr>
        <p:spPr>
          <a:xfrm>
            <a:off x="1594107" y="2204991"/>
            <a:ext cx="4299000" cy="382200"/>
          </a:xfrm>
          <a:prstGeom prst="rect">
            <a:avLst/>
          </a:prstGeom>
          <a:noFill/>
          <a:ln>
            <a:noFill/>
          </a:ln>
        </p:spPr>
        <p:txBody>
          <a:bodyPr spcFirstLastPara="1" wrap="square" lIns="88900" tIns="44425" rIns="88900" bIns="44425" anchor="t" anchorCtr="0">
            <a:noAutofit/>
          </a:bodyPr>
          <a:lstStyle>
            <a:lvl1pPr marL="457200" lvl="0" indent="-228600" algn="l" rtl="0">
              <a:lnSpc>
                <a:spcPct val="100000"/>
              </a:lnSpc>
              <a:spcBef>
                <a:spcPts val="0"/>
              </a:spcBef>
              <a:spcAft>
                <a:spcPts val="0"/>
              </a:spcAft>
              <a:buClr>
                <a:schemeClr val="dk2"/>
              </a:buClr>
              <a:buSzPts val="1900"/>
              <a:buNone/>
              <a:defRPr>
                <a:solidFill>
                  <a:schemeClr val="dk2"/>
                </a:solidFill>
              </a:defRPr>
            </a:lvl1pPr>
            <a:lvl2pPr marL="914400" lvl="1" indent="-342900" algn="l" rtl="0">
              <a:spcBef>
                <a:spcPts val="0"/>
              </a:spcBef>
              <a:spcAft>
                <a:spcPts val="0"/>
              </a:spcAft>
              <a:buClr>
                <a:srgbClr val="404040"/>
              </a:buClr>
              <a:buSzPts val="1800"/>
              <a:buChar char="–"/>
              <a:defRPr/>
            </a:lvl2pPr>
            <a:lvl3pPr marL="1371600" lvl="2" indent="-342900" algn="l" rtl="0">
              <a:spcBef>
                <a:spcPts val="0"/>
              </a:spcBef>
              <a:spcAft>
                <a:spcPts val="0"/>
              </a:spcAft>
              <a:buClr>
                <a:srgbClr val="404040"/>
              </a:buClr>
              <a:buSzPts val="1800"/>
              <a:buChar char="•"/>
              <a:defRPr/>
            </a:lvl3pPr>
            <a:lvl4pPr marL="1828800" lvl="3" indent="-342900" algn="l" rtl="0">
              <a:spcBef>
                <a:spcPts val="0"/>
              </a:spcBef>
              <a:spcAft>
                <a:spcPts val="0"/>
              </a:spcAft>
              <a:buClr>
                <a:srgbClr val="404040"/>
              </a:buClr>
              <a:buSzPts val="1800"/>
              <a:buChar char="–"/>
              <a:defRPr/>
            </a:lvl4pPr>
            <a:lvl5pPr marL="2286000" lvl="4" indent="-342900" algn="l" rtl="0">
              <a:spcBef>
                <a:spcPts val="0"/>
              </a:spcBef>
              <a:spcAft>
                <a:spcPts val="0"/>
              </a:spcAft>
              <a:buClr>
                <a:srgbClr val="404040"/>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632" name="Google Shape;632;p117"/>
          <p:cNvSpPr txBox="1">
            <a:spLocks noGrp="1"/>
          </p:cNvSpPr>
          <p:nvPr>
            <p:ph type="title"/>
          </p:nvPr>
        </p:nvSpPr>
        <p:spPr>
          <a:xfrm>
            <a:off x="1593605" y="908722"/>
            <a:ext cx="9004800" cy="597900"/>
          </a:xfrm>
          <a:prstGeom prst="rect">
            <a:avLst/>
          </a:prstGeom>
          <a:noFill/>
          <a:ln>
            <a:noFill/>
          </a:ln>
        </p:spPr>
        <p:txBody>
          <a:bodyPr spcFirstLastPara="1" wrap="square" lIns="88900" tIns="44425" rIns="88900" bIns="44425"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33" name="Google Shape;633;p117"/>
          <p:cNvSpPr txBox="1">
            <a:spLocks noGrp="1"/>
          </p:cNvSpPr>
          <p:nvPr>
            <p:ph type="body" idx="3"/>
          </p:nvPr>
        </p:nvSpPr>
        <p:spPr>
          <a:xfrm>
            <a:off x="6299207" y="2881522"/>
            <a:ext cx="4299300" cy="2779800"/>
          </a:xfrm>
          <a:prstGeom prst="rect">
            <a:avLst/>
          </a:prstGeom>
          <a:noFill/>
          <a:ln>
            <a:noFill/>
          </a:ln>
        </p:spPr>
        <p:txBody>
          <a:bodyPr spcFirstLastPara="1" wrap="square" lIns="88900" tIns="44425" rIns="88900" bIns="44425" anchor="t" anchorCtr="0">
            <a:noAutofit/>
          </a:bodyPr>
          <a:lstStyle>
            <a:lvl1pPr marL="457200" lvl="0" indent="-228600" algn="l" rtl="0">
              <a:lnSpc>
                <a:spcPct val="100000"/>
              </a:lnSpc>
              <a:spcBef>
                <a:spcPts val="0"/>
              </a:spcBef>
              <a:spcAft>
                <a:spcPts val="0"/>
              </a:spcAft>
              <a:buClr>
                <a:schemeClr val="dk2"/>
              </a:buClr>
              <a:buSzPts val="1500"/>
              <a:buNone/>
              <a:defRPr sz="1500">
                <a:solidFill>
                  <a:schemeClr val="dk2"/>
                </a:solidFill>
              </a:defRPr>
            </a:lvl1pPr>
            <a:lvl2pPr marL="914400" lvl="1" indent="-228600" algn="l" rtl="0">
              <a:lnSpc>
                <a:spcPct val="100000"/>
              </a:lnSpc>
              <a:spcBef>
                <a:spcPts val="0"/>
              </a:spcBef>
              <a:spcAft>
                <a:spcPts val="0"/>
              </a:spcAft>
              <a:buClr>
                <a:schemeClr val="dk2"/>
              </a:buClr>
              <a:buSzPts val="1500"/>
              <a:buNone/>
              <a:defRPr sz="1500">
                <a:solidFill>
                  <a:schemeClr val="dk2"/>
                </a:solidFill>
              </a:defRPr>
            </a:lvl2pPr>
            <a:lvl3pPr marL="1371600" lvl="2" indent="-228600" algn="l" rtl="0">
              <a:lnSpc>
                <a:spcPct val="100000"/>
              </a:lnSpc>
              <a:spcBef>
                <a:spcPts val="0"/>
              </a:spcBef>
              <a:spcAft>
                <a:spcPts val="0"/>
              </a:spcAft>
              <a:buClr>
                <a:schemeClr val="dk2"/>
              </a:buClr>
              <a:buSzPts val="1500"/>
              <a:buNone/>
              <a:defRPr sz="1500">
                <a:solidFill>
                  <a:schemeClr val="dk2"/>
                </a:solidFill>
              </a:defRPr>
            </a:lvl3pPr>
            <a:lvl4pPr marL="1828800" lvl="3" indent="-228600" algn="l" rtl="0">
              <a:lnSpc>
                <a:spcPct val="100000"/>
              </a:lnSpc>
              <a:spcBef>
                <a:spcPts val="0"/>
              </a:spcBef>
              <a:spcAft>
                <a:spcPts val="0"/>
              </a:spcAft>
              <a:buClr>
                <a:schemeClr val="dk2"/>
              </a:buClr>
              <a:buSzPts val="1500"/>
              <a:buNone/>
              <a:defRPr sz="1500">
                <a:solidFill>
                  <a:schemeClr val="dk2"/>
                </a:solidFill>
              </a:defRPr>
            </a:lvl4pPr>
            <a:lvl5pPr marL="2286000" lvl="4" indent="-228600" algn="l" rtl="0">
              <a:lnSpc>
                <a:spcPct val="100000"/>
              </a:lnSpc>
              <a:spcBef>
                <a:spcPts val="0"/>
              </a:spcBef>
              <a:spcAft>
                <a:spcPts val="0"/>
              </a:spcAft>
              <a:buClr>
                <a:schemeClr val="dk2"/>
              </a:buClr>
              <a:buSzPts val="1500"/>
              <a:buNone/>
              <a:defRPr sz="1500">
                <a:solidFill>
                  <a:schemeClr val="dk2"/>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634" name="Google Shape;634;p117"/>
          <p:cNvSpPr txBox="1">
            <a:spLocks noGrp="1"/>
          </p:cNvSpPr>
          <p:nvPr>
            <p:ph type="body" idx="4"/>
          </p:nvPr>
        </p:nvSpPr>
        <p:spPr>
          <a:xfrm>
            <a:off x="6299713" y="2204991"/>
            <a:ext cx="4299000" cy="382200"/>
          </a:xfrm>
          <a:prstGeom prst="rect">
            <a:avLst/>
          </a:prstGeom>
          <a:noFill/>
          <a:ln>
            <a:noFill/>
          </a:ln>
        </p:spPr>
        <p:txBody>
          <a:bodyPr spcFirstLastPara="1" wrap="square" lIns="88900" tIns="44425" rIns="88900" bIns="44425" anchor="t" anchorCtr="0">
            <a:noAutofit/>
          </a:bodyPr>
          <a:lstStyle>
            <a:lvl1pPr marL="457200" lvl="0" indent="-228600" algn="l" rtl="0">
              <a:lnSpc>
                <a:spcPct val="100000"/>
              </a:lnSpc>
              <a:spcBef>
                <a:spcPts val="0"/>
              </a:spcBef>
              <a:spcAft>
                <a:spcPts val="0"/>
              </a:spcAft>
              <a:buClr>
                <a:schemeClr val="dk2"/>
              </a:buClr>
              <a:buSzPts val="1900"/>
              <a:buNone/>
              <a:defRPr>
                <a:solidFill>
                  <a:schemeClr val="dk2"/>
                </a:solidFill>
              </a:defRPr>
            </a:lvl1pPr>
            <a:lvl2pPr marL="914400" lvl="1" indent="-342900" algn="l" rtl="0">
              <a:spcBef>
                <a:spcPts val="0"/>
              </a:spcBef>
              <a:spcAft>
                <a:spcPts val="0"/>
              </a:spcAft>
              <a:buClr>
                <a:srgbClr val="404040"/>
              </a:buClr>
              <a:buSzPts val="1800"/>
              <a:buChar char="–"/>
              <a:defRPr/>
            </a:lvl2pPr>
            <a:lvl3pPr marL="1371600" lvl="2" indent="-342900" algn="l" rtl="0">
              <a:spcBef>
                <a:spcPts val="0"/>
              </a:spcBef>
              <a:spcAft>
                <a:spcPts val="0"/>
              </a:spcAft>
              <a:buClr>
                <a:srgbClr val="404040"/>
              </a:buClr>
              <a:buSzPts val="1800"/>
              <a:buChar char="•"/>
              <a:defRPr/>
            </a:lvl3pPr>
            <a:lvl4pPr marL="1828800" lvl="3" indent="-342900" algn="l" rtl="0">
              <a:spcBef>
                <a:spcPts val="0"/>
              </a:spcBef>
              <a:spcAft>
                <a:spcPts val="0"/>
              </a:spcAft>
              <a:buClr>
                <a:srgbClr val="404040"/>
              </a:buClr>
              <a:buSzPts val="1800"/>
              <a:buChar char="–"/>
              <a:defRPr/>
            </a:lvl4pPr>
            <a:lvl5pPr marL="2286000" lvl="4" indent="-342900" algn="l" rtl="0">
              <a:spcBef>
                <a:spcPts val="0"/>
              </a:spcBef>
              <a:spcAft>
                <a:spcPts val="0"/>
              </a:spcAft>
              <a:buClr>
                <a:srgbClr val="404040"/>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635" name="Google Shape;635;p117"/>
          <p:cNvSpPr txBox="1">
            <a:spLocks noGrp="1"/>
          </p:cNvSpPr>
          <p:nvPr>
            <p:ph type="dt" idx="10"/>
          </p:nvPr>
        </p:nvSpPr>
        <p:spPr>
          <a:xfrm>
            <a:off x="609601" y="6356364"/>
            <a:ext cx="2844600" cy="365100"/>
          </a:xfrm>
          <a:prstGeom prst="rect">
            <a:avLst/>
          </a:prstGeom>
          <a:noFill/>
          <a:ln>
            <a:noFill/>
          </a:ln>
        </p:spPr>
        <p:txBody>
          <a:bodyPr spcFirstLastPara="1" wrap="square" lIns="88900" tIns="44425" rIns="88900" bIns="44425" anchor="t" anchorCtr="0">
            <a:noAutofit/>
          </a:bodyPr>
          <a:lstStyle>
            <a:lvl1pPr marR="0" lvl="0" algn="l" rtl="0">
              <a:spcBef>
                <a:spcPts val="0"/>
              </a:spcBef>
              <a:spcAft>
                <a:spcPts val="0"/>
              </a:spcAft>
              <a:buSzPts val="1400"/>
              <a:buNone/>
              <a:defRPr sz="2100">
                <a:solidFill>
                  <a:srgbClr val="404040"/>
                </a:solidFill>
                <a:latin typeface="Calibri"/>
                <a:ea typeface="Calibri"/>
                <a:cs typeface="Calibri"/>
                <a:sym typeface="Calibri"/>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endParaRPr/>
          </a:p>
        </p:txBody>
      </p:sp>
      <p:sp>
        <p:nvSpPr>
          <p:cNvPr id="636" name="Google Shape;636;p117"/>
          <p:cNvSpPr txBox="1">
            <a:spLocks noGrp="1"/>
          </p:cNvSpPr>
          <p:nvPr>
            <p:ph type="ftr" idx="11"/>
          </p:nvPr>
        </p:nvSpPr>
        <p:spPr>
          <a:xfrm>
            <a:off x="4165610" y="6356364"/>
            <a:ext cx="3861000" cy="365100"/>
          </a:xfrm>
          <a:prstGeom prst="rect">
            <a:avLst/>
          </a:prstGeom>
          <a:noFill/>
          <a:ln>
            <a:noFill/>
          </a:ln>
        </p:spPr>
        <p:txBody>
          <a:bodyPr spcFirstLastPara="1" wrap="square" lIns="88900" tIns="44425" rIns="88900" bIns="44425" anchor="t" anchorCtr="0">
            <a:noAutofit/>
          </a:bodyPr>
          <a:lstStyle>
            <a:lvl1pPr marR="0" lvl="0" algn="l" rtl="0">
              <a:spcBef>
                <a:spcPts val="0"/>
              </a:spcBef>
              <a:spcAft>
                <a:spcPts val="0"/>
              </a:spcAft>
              <a:buSzPts val="1400"/>
              <a:buNone/>
              <a:defRPr sz="2100">
                <a:solidFill>
                  <a:srgbClr val="404040"/>
                </a:solidFill>
                <a:latin typeface="Calibri"/>
                <a:ea typeface="Calibri"/>
                <a:cs typeface="Calibri"/>
                <a:sym typeface="Calibri"/>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r>
              <a:rPr lang="nn-NO"/>
              <a:t>Vedlegg B til Bilag 1</a:t>
            </a:r>
            <a:endParaRPr/>
          </a:p>
        </p:txBody>
      </p:sp>
      <p:sp>
        <p:nvSpPr>
          <p:cNvPr id="637" name="Google Shape;637;p117"/>
          <p:cNvSpPr txBox="1">
            <a:spLocks noGrp="1"/>
          </p:cNvSpPr>
          <p:nvPr>
            <p:ph type="sldNum" idx="12"/>
          </p:nvPr>
        </p:nvSpPr>
        <p:spPr>
          <a:xfrm>
            <a:off x="8737610" y="6356364"/>
            <a:ext cx="2844600" cy="365100"/>
          </a:xfrm>
          <a:prstGeom prst="rect">
            <a:avLst/>
          </a:prstGeom>
          <a:noFill/>
          <a:ln>
            <a:noFill/>
          </a:ln>
        </p:spPr>
        <p:txBody>
          <a:bodyPr spcFirstLastPara="1" wrap="square" lIns="88900" tIns="44425" rIns="88900" bIns="44425" anchor="t" anchorCtr="0">
            <a:noAutofit/>
          </a:bodyPr>
          <a:lstStyle>
            <a:lvl1pPr marL="0" marR="0" lvl="0" indent="0" algn="l" rtl="0">
              <a:spcBef>
                <a:spcPts val="0"/>
              </a:spcBef>
              <a:spcAft>
                <a:spcPts val="0"/>
              </a:spcAft>
              <a:buNone/>
              <a:defRPr sz="2100">
                <a:solidFill>
                  <a:srgbClr val="404040"/>
                </a:solidFill>
                <a:latin typeface="Calibri"/>
                <a:ea typeface="Calibri"/>
                <a:cs typeface="Calibri"/>
                <a:sym typeface="Calibri"/>
              </a:defRPr>
            </a:lvl1pPr>
            <a:lvl2pPr marL="0" marR="0" lvl="1" indent="0" algn="l" rtl="0">
              <a:spcBef>
                <a:spcPts val="0"/>
              </a:spcBef>
              <a:spcAft>
                <a:spcPts val="0"/>
              </a:spcAft>
              <a:buNone/>
              <a:defRPr sz="2100">
                <a:solidFill>
                  <a:srgbClr val="404040"/>
                </a:solidFill>
                <a:latin typeface="Calibri"/>
                <a:ea typeface="Calibri"/>
                <a:cs typeface="Calibri"/>
                <a:sym typeface="Calibri"/>
              </a:defRPr>
            </a:lvl2pPr>
            <a:lvl3pPr marL="0" marR="0" lvl="2" indent="0" algn="l" rtl="0">
              <a:spcBef>
                <a:spcPts val="0"/>
              </a:spcBef>
              <a:spcAft>
                <a:spcPts val="0"/>
              </a:spcAft>
              <a:buNone/>
              <a:defRPr sz="2100">
                <a:solidFill>
                  <a:srgbClr val="404040"/>
                </a:solidFill>
                <a:latin typeface="Calibri"/>
                <a:ea typeface="Calibri"/>
                <a:cs typeface="Calibri"/>
                <a:sym typeface="Calibri"/>
              </a:defRPr>
            </a:lvl3pPr>
            <a:lvl4pPr marL="0" marR="0" lvl="3" indent="0" algn="l" rtl="0">
              <a:spcBef>
                <a:spcPts val="0"/>
              </a:spcBef>
              <a:spcAft>
                <a:spcPts val="0"/>
              </a:spcAft>
              <a:buNone/>
              <a:defRPr sz="2100">
                <a:solidFill>
                  <a:srgbClr val="404040"/>
                </a:solidFill>
                <a:latin typeface="Calibri"/>
                <a:ea typeface="Calibri"/>
                <a:cs typeface="Calibri"/>
                <a:sym typeface="Calibri"/>
              </a:defRPr>
            </a:lvl4pPr>
            <a:lvl5pPr marL="0" marR="0" lvl="4" indent="0" algn="l" rtl="0">
              <a:spcBef>
                <a:spcPts val="0"/>
              </a:spcBef>
              <a:spcAft>
                <a:spcPts val="0"/>
              </a:spcAft>
              <a:buNone/>
              <a:defRPr sz="2100">
                <a:solidFill>
                  <a:srgbClr val="404040"/>
                </a:solidFill>
                <a:latin typeface="Calibri"/>
                <a:ea typeface="Calibri"/>
                <a:cs typeface="Calibri"/>
                <a:sym typeface="Calibri"/>
              </a:defRPr>
            </a:lvl5pPr>
            <a:lvl6pPr marL="0" marR="0" lvl="5" indent="0" algn="l" rtl="0">
              <a:spcBef>
                <a:spcPts val="0"/>
              </a:spcBef>
              <a:spcAft>
                <a:spcPts val="0"/>
              </a:spcAft>
              <a:buNone/>
              <a:defRPr sz="2100">
                <a:solidFill>
                  <a:srgbClr val="404040"/>
                </a:solidFill>
                <a:latin typeface="Calibri"/>
                <a:ea typeface="Calibri"/>
                <a:cs typeface="Calibri"/>
                <a:sym typeface="Calibri"/>
              </a:defRPr>
            </a:lvl6pPr>
            <a:lvl7pPr marL="0" marR="0" lvl="6" indent="0" algn="l" rtl="0">
              <a:spcBef>
                <a:spcPts val="0"/>
              </a:spcBef>
              <a:spcAft>
                <a:spcPts val="0"/>
              </a:spcAft>
              <a:buNone/>
              <a:defRPr sz="2100">
                <a:solidFill>
                  <a:srgbClr val="404040"/>
                </a:solidFill>
                <a:latin typeface="Calibri"/>
                <a:ea typeface="Calibri"/>
                <a:cs typeface="Calibri"/>
                <a:sym typeface="Calibri"/>
              </a:defRPr>
            </a:lvl7pPr>
            <a:lvl8pPr marL="0" marR="0" lvl="7" indent="0" algn="l" rtl="0">
              <a:spcBef>
                <a:spcPts val="0"/>
              </a:spcBef>
              <a:spcAft>
                <a:spcPts val="0"/>
              </a:spcAft>
              <a:buNone/>
              <a:defRPr sz="2100">
                <a:solidFill>
                  <a:srgbClr val="404040"/>
                </a:solidFill>
                <a:latin typeface="Calibri"/>
                <a:ea typeface="Calibri"/>
                <a:cs typeface="Calibri"/>
                <a:sym typeface="Calibri"/>
              </a:defRPr>
            </a:lvl8pPr>
            <a:lvl9pPr marL="0" marR="0" lvl="8" indent="0" algn="l" rtl="0">
              <a:spcBef>
                <a:spcPts val="0"/>
              </a:spcBef>
              <a:spcAft>
                <a:spcPts val="0"/>
              </a:spcAft>
              <a:buNone/>
              <a:defRPr sz="2100">
                <a:solidFill>
                  <a:srgbClr val="40404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Grå sommerfugler [to spalter stor tekst]">
  <p:cSld name="Grå sommerfugler [to spalter stor tekst]">
    <p:spTree>
      <p:nvGrpSpPr>
        <p:cNvPr id="1" name="Shape 638"/>
        <p:cNvGrpSpPr/>
        <p:nvPr/>
      </p:nvGrpSpPr>
      <p:grpSpPr>
        <a:xfrm>
          <a:off x="0" y="0"/>
          <a:ext cx="0" cy="0"/>
          <a:chOff x="0" y="0"/>
          <a:chExt cx="0" cy="0"/>
        </a:xfrm>
      </p:grpSpPr>
      <p:pic>
        <p:nvPicPr>
          <p:cNvPr id="639" name="Google Shape;639;p118"/>
          <p:cNvPicPr preferRelativeResize="0"/>
          <p:nvPr/>
        </p:nvPicPr>
        <p:blipFill rotWithShape="1">
          <a:blip r:embed="rId2">
            <a:alphaModFix/>
          </a:blip>
          <a:srcRect/>
          <a:stretch/>
        </p:blipFill>
        <p:spPr>
          <a:xfrm>
            <a:off x="1" y="5737236"/>
            <a:ext cx="12192015" cy="908051"/>
          </a:xfrm>
          <a:prstGeom prst="rect">
            <a:avLst/>
          </a:prstGeom>
          <a:noFill/>
          <a:ln>
            <a:noFill/>
          </a:ln>
        </p:spPr>
      </p:pic>
      <p:sp>
        <p:nvSpPr>
          <p:cNvPr id="640" name="Google Shape;640;p118"/>
          <p:cNvSpPr txBox="1">
            <a:spLocks noGrp="1"/>
          </p:cNvSpPr>
          <p:nvPr>
            <p:ph type="body" idx="1"/>
          </p:nvPr>
        </p:nvSpPr>
        <p:spPr>
          <a:xfrm>
            <a:off x="1594107" y="2204873"/>
            <a:ext cx="4299000" cy="3456300"/>
          </a:xfrm>
          <a:prstGeom prst="rect">
            <a:avLst/>
          </a:prstGeom>
          <a:noFill/>
          <a:ln>
            <a:noFill/>
          </a:ln>
        </p:spPr>
        <p:txBody>
          <a:bodyPr spcFirstLastPara="1" wrap="square" lIns="88900" tIns="44425" rIns="88900" bIns="44425" anchor="t" anchorCtr="0">
            <a:noAutofit/>
          </a:bodyPr>
          <a:lstStyle>
            <a:lvl1pPr marL="457200" lvl="0" indent="-228600" algn="l" rtl="0">
              <a:lnSpc>
                <a:spcPct val="100000"/>
              </a:lnSpc>
              <a:spcBef>
                <a:spcPts val="0"/>
              </a:spcBef>
              <a:spcAft>
                <a:spcPts val="0"/>
              </a:spcAft>
              <a:buClr>
                <a:schemeClr val="dk2"/>
              </a:buClr>
              <a:buSzPts val="1900"/>
              <a:buNone/>
              <a:defRPr>
                <a:solidFill>
                  <a:schemeClr val="dk2"/>
                </a:solidFill>
              </a:defRPr>
            </a:lvl1pPr>
            <a:lvl2pPr marL="914400" lvl="1" indent="-342900" algn="l" rtl="0">
              <a:spcBef>
                <a:spcPts val="0"/>
              </a:spcBef>
              <a:spcAft>
                <a:spcPts val="0"/>
              </a:spcAft>
              <a:buClr>
                <a:srgbClr val="404040"/>
              </a:buClr>
              <a:buSzPts val="1800"/>
              <a:buChar char="–"/>
              <a:defRPr/>
            </a:lvl2pPr>
            <a:lvl3pPr marL="1371600" lvl="2" indent="-342900" algn="l" rtl="0">
              <a:spcBef>
                <a:spcPts val="0"/>
              </a:spcBef>
              <a:spcAft>
                <a:spcPts val="0"/>
              </a:spcAft>
              <a:buClr>
                <a:srgbClr val="404040"/>
              </a:buClr>
              <a:buSzPts val="1800"/>
              <a:buChar char="•"/>
              <a:defRPr/>
            </a:lvl3pPr>
            <a:lvl4pPr marL="1828800" lvl="3" indent="-342900" algn="l" rtl="0">
              <a:spcBef>
                <a:spcPts val="0"/>
              </a:spcBef>
              <a:spcAft>
                <a:spcPts val="0"/>
              </a:spcAft>
              <a:buClr>
                <a:srgbClr val="404040"/>
              </a:buClr>
              <a:buSzPts val="1800"/>
              <a:buChar char="–"/>
              <a:defRPr/>
            </a:lvl4pPr>
            <a:lvl5pPr marL="2286000" lvl="4" indent="-342900" algn="l" rtl="0">
              <a:spcBef>
                <a:spcPts val="0"/>
              </a:spcBef>
              <a:spcAft>
                <a:spcPts val="0"/>
              </a:spcAft>
              <a:buClr>
                <a:srgbClr val="404040"/>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641" name="Google Shape;641;p118"/>
          <p:cNvSpPr txBox="1">
            <a:spLocks noGrp="1"/>
          </p:cNvSpPr>
          <p:nvPr>
            <p:ph type="title"/>
          </p:nvPr>
        </p:nvSpPr>
        <p:spPr>
          <a:xfrm>
            <a:off x="1593605" y="908722"/>
            <a:ext cx="9004800" cy="597900"/>
          </a:xfrm>
          <a:prstGeom prst="rect">
            <a:avLst/>
          </a:prstGeom>
          <a:noFill/>
          <a:ln>
            <a:noFill/>
          </a:ln>
        </p:spPr>
        <p:txBody>
          <a:bodyPr spcFirstLastPara="1" wrap="square" lIns="88900" tIns="44425" rIns="88900" bIns="44425"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42" name="Google Shape;642;p118"/>
          <p:cNvSpPr txBox="1">
            <a:spLocks noGrp="1"/>
          </p:cNvSpPr>
          <p:nvPr>
            <p:ph type="body" idx="2"/>
          </p:nvPr>
        </p:nvSpPr>
        <p:spPr>
          <a:xfrm>
            <a:off x="6299713" y="2204873"/>
            <a:ext cx="4299000" cy="3456300"/>
          </a:xfrm>
          <a:prstGeom prst="rect">
            <a:avLst/>
          </a:prstGeom>
          <a:noFill/>
          <a:ln>
            <a:noFill/>
          </a:ln>
        </p:spPr>
        <p:txBody>
          <a:bodyPr spcFirstLastPara="1" wrap="square" lIns="88900" tIns="44425" rIns="88900" bIns="44425" anchor="t" anchorCtr="0">
            <a:noAutofit/>
          </a:bodyPr>
          <a:lstStyle>
            <a:lvl1pPr marL="457200" marR="0" lvl="0" indent="-228600" algn="l" rtl="0">
              <a:lnSpc>
                <a:spcPct val="100000"/>
              </a:lnSpc>
              <a:spcBef>
                <a:spcPts val="0"/>
              </a:spcBef>
              <a:spcAft>
                <a:spcPts val="0"/>
              </a:spcAft>
              <a:buClr>
                <a:schemeClr val="dk2"/>
              </a:buClr>
              <a:buSzPts val="1900"/>
              <a:buFont typeface="Arial"/>
              <a:buNone/>
              <a:defRPr>
                <a:solidFill>
                  <a:schemeClr val="dk2"/>
                </a:solidFill>
              </a:defRPr>
            </a:lvl1pPr>
            <a:lvl2pPr marL="914400" lvl="1" indent="-342900" algn="l" rtl="0">
              <a:spcBef>
                <a:spcPts val="0"/>
              </a:spcBef>
              <a:spcAft>
                <a:spcPts val="0"/>
              </a:spcAft>
              <a:buClr>
                <a:srgbClr val="404040"/>
              </a:buClr>
              <a:buSzPts val="1800"/>
              <a:buChar char="–"/>
              <a:defRPr/>
            </a:lvl2pPr>
            <a:lvl3pPr marL="1371600" lvl="2" indent="-342900" algn="l" rtl="0">
              <a:spcBef>
                <a:spcPts val="0"/>
              </a:spcBef>
              <a:spcAft>
                <a:spcPts val="0"/>
              </a:spcAft>
              <a:buClr>
                <a:srgbClr val="404040"/>
              </a:buClr>
              <a:buSzPts val="1800"/>
              <a:buChar char="•"/>
              <a:defRPr/>
            </a:lvl3pPr>
            <a:lvl4pPr marL="1828800" lvl="3" indent="-342900" algn="l" rtl="0">
              <a:spcBef>
                <a:spcPts val="0"/>
              </a:spcBef>
              <a:spcAft>
                <a:spcPts val="0"/>
              </a:spcAft>
              <a:buClr>
                <a:srgbClr val="404040"/>
              </a:buClr>
              <a:buSzPts val="1800"/>
              <a:buChar char="–"/>
              <a:defRPr/>
            </a:lvl4pPr>
            <a:lvl5pPr marL="2286000" lvl="4" indent="-342900" algn="l" rtl="0">
              <a:spcBef>
                <a:spcPts val="0"/>
              </a:spcBef>
              <a:spcAft>
                <a:spcPts val="0"/>
              </a:spcAft>
              <a:buClr>
                <a:srgbClr val="404040"/>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643" name="Google Shape;643;p118"/>
          <p:cNvSpPr txBox="1">
            <a:spLocks noGrp="1"/>
          </p:cNvSpPr>
          <p:nvPr>
            <p:ph type="dt" idx="10"/>
          </p:nvPr>
        </p:nvSpPr>
        <p:spPr>
          <a:xfrm>
            <a:off x="609601" y="6356364"/>
            <a:ext cx="2844600" cy="365100"/>
          </a:xfrm>
          <a:prstGeom prst="rect">
            <a:avLst/>
          </a:prstGeom>
          <a:noFill/>
          <a:ln>
            <a:noFill/>
          </a:ln>
        </p:spPr>
        <p:txBody>
          <a:bodyPr spcFirstLastPara="1" wrap="square" lIns="88900" tIns="44425" rIns="88900" bIns="44425" anchor="t" anchorCtr="0">
            <a:noAutofit/>
          </a:bodyPr>
          <a:lstStyle>
            <a:lvl1pPr marR="0" lvl="0" algn="l" rtl="0">
              <a:spcBef>
                <a:spcPts val="0"/>
              </a:spcBef>
              <a:spcAft>
                <a:spcPts val="0"/>
              </a:spcAft>
              <a:buSzPts val="1400"/>
              <a:buNone/>
              <a:defRPr sz="2100">
                <a:solidFill>
                  <a:srgbClr val="404040"/>
                </a:solidFill>
                <a:latin typeface="Calibri"/>
                <a:ea typeface="Calibri"/>
                <a:cs typeface="Calibri"/>
                <a:sym typeface="Calibri"/>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endParaRPr/>
          </a:p>
        </p:txBody>
      </p:sp>
      <p:sp>
        <p:nvSpPr>
          <p:cNvPr id="644" name="Google Shape;644;p118"/>
          <p:cNvSpPr txBox="1">
            <a:spLocks noGrp="1"/>
          </p:cNvSpPr>
          <p:nvPr>
            <p:ph type="ftr" idx="11"/>
          </p:nvPr>
        </p:nvSpPr>
        <p:spPr>
          <a:xfrm>
            <a:off x="4165610" y="6356364"/>
            <a:ext cx="3861000" cy="365100"/>
          </a:xfrm>
          <a:prstGeom prst="rect">
            <a:avLst/>
          </a:prstGeom>
          <a:noFill/>
          <a:ln>
            <a:noFill/>
          </a:ln>
        </p:spPr>
        <p:txBody>
          <a:bodyPr spcFirstLastPara="1" wrap="square" lIns="88900" tIns="44425" rIns="88900" bIns="44425" anchor="t" anchorCtr="0">
            <a:noAutofit/>
          </a:bodyPr>
          <a:lstStyle>
            <a:lvl1pPr marR="0" lvl="0" algn="l" rtl="0">
              <a:spcBef>
                <a:spcPts val="0"/>
              </a:spcBef>
              <a:spcAft>
                <a:spcPts val="0"/>
              </a:spcAft>
              <a:buSzPts val="1400"/>
              <a:buNone/>
              <a:defRPr sz="2100">
                <a:solidFill>
                  <a:srgbClr val="404040"/>
                </a:solidFill>
                <a:latin typeface="Calibri"/>
                <a:ea typeface="Calibri"/>
                <a:cs typeface="Calibri"/>
                <a:sym typeface="Calibri"/>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r>
              <a:rPr lang="nn-NO"/>
              <a:t>Vedlegg B til Bilag 1</a:t>
            </a:r>
            <a:endParaRPr/>
          </a:p>
        </p:txBody>
      </p:sp>
      <p:sp>
        <p:nvSpPr>
          <p:cNvPr id="645" name="Google Shape;645;p118"/>
          <p:cNvSpPr txBox="1">
            <a:spLocks noGrp="1"/>
          </p:cNvSpPr>
          <p:nvPr>
            <p:ph type="sldNum" idx="12"/>
          </p:nvPr>
        </p:nvSpPr>
        <p:spPr>
          <a:xfrm>
            <a:off x="8737610" y="6356364"/>
            <a:ext cx="2844600" cy="365100"/>
          </a:xfrm>
          <a:prstGeom prst="rect">
            <a:avLst/>
          </a:prstGeom>
          <a:noFill/>
          <a:ln>
            <a:noFill/>
          </a:ln>
        </p:spPr>
        <p:txBody>
          <a:bodyPr spcFirstLastPara="1" wrap="square" lIns="88900" tIns="44425" rIns="88900" bIns="44425" anchor="t" anchorCtr="0">
            <a:noAutofit/>
          </a:bodyPr>
          <a:lstStyle>
            <a:lvl1pPr marL="0" marR="0" lvl="0" indent="0" algn="l" rtl="0">
              <a:spcBef>
                <a:spcPts val="0"/>
              </a:spcBef>
              <a:spcAft>
                <a:spcPts val="0"/>
              </a:spcAft>
              <a:buNone/>
              <a:defRPr sz="2100">
                <a:solidFill>
                  <a:srgbClr val="404040"/>
                </a:solidFill>
                <a:latin typeface="Calibri"/>
                <a:ea typeface="Calibri"/>
                <a:cs typeface="Calibri"/>
                <a:sym typeface="Calibri"/>
              </a:defRPr>
            </a:lvl1pPr>
            <a:lvl2pPr marL="0" marR="0" lvl="1" indent="0" algn="l" rtl="0">
              <a:spcBef>
                <a:spcPts val="0"/>
              </a:spcBef>
              <a:spcAft>
                <a:spcPts val="0"/>
              </a:spcAft>
              <a:buNone/>
              <a:defRPr sz="2100">
                <a:solidFill>
                  <a:srgbClr val="404040"/>
                </a:solidFill>
                <a:latin typeface="Calibri"/>
                <a:ea typeface="Calibri"/>
                <a:cs typeface="Calibri"/>
                <a:sym typeface="Calibri"/>
              </a:defRPr>
            </a:lvl2pPr>
            <a:lvl3pPr marL="0" marR="0" lvl="2" indent="0" algn="l" rtl="0">
              <a:spcBef>
                <a:spcPts val="0"/>
              </a:spcBef>
              <a:spcAft>
                <a:spcPts val="0"/>
              </a:spcAft>
              <a:buNone/>
              <a:defRPr sz="2100">
                <a:solidFill>
                  <a:srgbClr val="404040"/>
                </a:solidFill>
                <a:latin typeface="Calibri"/>
                <a:ea typeface="Calibri"/>
                <a:cs typeface="Calibri"/>
                <a:sym typeface="Calibri"/>
              </a:defRPr>
            </a:lvl3pPr>
            <a:lvl4pPr marL="0" marR="0" lvl="3" indent="0" algn="l" rtl="0">
              <a:spcBef>
                <a:spcPts val="0"/>
              </a:spcBef>
              <a:spcAft>
                <a:spcPts val="0"/>
              </a:spcAft>
              <a:buNone/>
              <a:defRPr sz="2100">
                <a:solidFill>
                  <a:srgbClr val="404040"/>
                </a:solidFill>
                <a:latin typeface="Calibri"/>
                <a:ea typeface="Calibri"/>
                <a:cs typeface="Calibri"/>
                <a:sym typeface="Calibri"/>
              </a:defRPr>
            </a:lvl4pPr>
            <a:lvl5pPr marL="0" marR="0" lvl="4" indent="0" algn="l" rtl="0">
              <a:spcBef>
                <a:spcPts val="0"/>
              </a:spcBef>
              <a:spcAft>
                <a:spcPts val="0"/>
              </a:spcAft>
              <a:buNone/>
              <a:defRPr sz="2100">
                <a:solidFill>
                  <a:srgbClr val="404040"/>
                </a:solidFill>
                <a:latin typeface="Calibri"/>
                <a:ea typeface="Calibri"/>
                <a:cs typeface="Calibri"/>
                <a:sym typeface="Calibri"/>
              </a:defRPr>
            </a:lvl5pPr>
            <a:lvl6pPr marL="0" marR="0" lvl="5" indent="0" algn="l" rtl="0">
              <a:spcBef>
                <a:spcPts val="0"/>
              </a:spcBef>
              <a:spcAft>
                <a:spcPts val="0"/>
              </a:spcAft>
              <a:buNone/>
              <a:defRPr sz="2100">
                <a:solidFill>
                  <a:srgbClr val="404040"/>
                </a:solidFill>
                <a:latin typeface="Calibri"/>
                <a:ea typeface="Calibri"/>
                <a:cs typeface="Calibri"/>
                <a:sym typeface="Calibri"/>
              </a:defRPr>
            </a:lvl6pPr>
            <a:lvl7pPr marL="0" marR="0" lvl="6" indent="0" algn="l" rtl="0">
              <a:spcBef>
                <a:spcPts val="0"/>
              </a:spcBef>
              <a:spcAft>
                <a:spcPts val="0"/>
              </a:spcAft>
              <a:buNone/>
              <a:defRPr sz="2100">
                <a:solidFill>
                  <a:srgbClr val="404040"/>
                </a:solidFill>
                <a:latin typeface="Calibri"/>
                <a:ea typeface="Calibri"/>
                <a:cs typeface="Calibri"/>
                <a:sym typeface="Calibri"/>
              </a:defRPr>
            </a:lvl7pPr>
            <a:lvl8pPr marL="0" marR="0" lvl="7" indent="0" algn="l" rtl="0">
              <a:spcBef>
                <a:spcPts val="0"/>
              </a:spcBef>
              <a:spcAft>
                <a:spcPts val="0"/>
              </a:spcAft>
              <a:buNone/>
              <a:defRPr sz="2100">
                <a:solidFill>
                  <a:srgbClr val="404040"/>
                </a:solidFill>
                <a:latin typeface="Calibri"/>
                <a:ea typeface="Calibri"/>
                <a:cs typeface="Calibri"/>
                <a:sym typeface="Calibri"/>
              </a:defRPr>
            </a:lvl8pPr>
            <a:lvl9pPr marL="0" marR="0" lvl="8" indent="0" algn="l" rtl="0">
              <a:spcBef>
                <a:spcPts val="0"/>
              </a:spcBef>
              <a:spcAft>
                <a:spcPts val="0"/>
              </a:spcAft>
              <a:buNone/>
              <a:defRPr sz="2100">
                <a:solidFill>
                  <a:srgbClr val="40404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Røde sommerfugler">
  <p:cSld name="Røde sommerfugler">
    <p:spTree>
      <p:nvGrpSpPr>
        <p:cNvPr id="1" name="Shape 646"/>
        <p:cNvGrpSpPr/>
        <p:nvPr/>
      </p:nvGrpSpPr>
      <p:grpSpPr>
        <a:xfrm>
          <a:off x="0" y="0"/>
          <a:ext cx="0" cy="0"/>
          <a:chOff x="0" y="0"/>
          <a:chExt cx="0" cy="0"/>
        </a:xfrm>
      </p:grpSpPr>
      <p:pic>
        <p:nvPicPr>
          <p:cNvPr id="647" name="Google Shape;647;p119"/>
          <p:cNvPicPr preferRelativeResize="0"/>
          <p:nvPr/>
        </p:nvPicPr>
        <p:blipFill rotWithShape="1">
          <a:blip r:embed="rId2">
            <a:alphaModFix/>
          </a:blip>
          <a:srcRect/>
          <a:stretch/>
        </p:blipFill>
        <p:spPr>
          <a:xfrm>
            <a:off x="1" y="5738828"/>
            <a:ext cx="12192015" cy="908051"/>
          </a:xfrm>
          <a:prstGeom prst="rect">
            <a:avLst/>
          </a:prstGeom>
          <a:noFill/>
          <a:ln>
            <a:noFill/>
          </a:ln>
        </p:spPr>
      </p:pic>
      <p:sp>
        <p:nvSpPr>
          <p:cNvPr id="648" name="Google Shape;648;p119"/>
          <p:cNvSpPr txBox="1">
            <a:spLocks noGrp="1"/>
          </p:cNvSpPr>
          <p:nvPr>
            <p:ph type="title"/>
          </p:nvPr>
        </p:nvSpPr>
        <p:spPr>
          <a:xfrm>
            <a:off x="1594158" y="1581787"/>
            <a:ext cx="9004200" cy="597900"/>
          </a:xfrm>
          <a:prstGeom prst="rect">
            <a:avLst/>
          </a:prstGeom>
          <a:noFill/>
          <a:ln>
            <a:noFill/>
          </a:ln>
        </p:spPr>
        <p:txBody>
          <a:bodyPr spcFirstLastPara="1" wrap="square" lIns="88900" tIns="44425" rIns="88900" bIns="44425" anchor="b" anchorCtr="0">
            <a:noAutofit/>
          </a:bodyPr>
          <a:lstStyle>
            <a:lvl1pPr lvl="0" algn="l" rtl="0">
              <a:spcBef>
                <a:spcPts val="0"/>
              </a:spcBef>
              <a:spcAft>
                <a:spcPts val="0"/>
              </a:spcAft>
              <a:buSzPts val="1400"/>
              <a:buNone/>
              <a:defRPr>
                <a:solidFill>
                  <a:schemeClr val="lt2"/>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49" name="Google Shape;649;p119"/>
          <p:cNvSpPr txBox="1">
            <a:spLocks noGrp="1"/>
          </p:cNvSpPr>
          <p:nvPr>
            <p:ph type="body" idx="1"/>
          </p:nvPr>
        </p:nvSpPr>
        <p:spPr>
          <a:xfrm>
            <a:off x="1593605" y="2736008"/>
            <a:ext cx="9004800" cy="2925300"/>
          </a:xfrm>
          <a:prstGeom prst="rect">
            <a:avLst/>
          </a:prstGeom>
          <a:noFill/>
          <a:ln>
            <a:noFill/>
          </a:ln>
        </p:spPr>
        <p:txBody>
          <a:bodyPr spcFirstLastPara="1" wrap="square" lIns="88900" tIns="44425" rIns="88900" bIns="44425" anchor="t" anchorCtr="0">
            <a:noAutofit/>
          </a:bodyPr>
          <a:lstStyle>
            <a:lvl1pPr marL="457200" lvl="0" indent="-349250" algn="l" rtl="0">
              <a:lnSpc>
                <a:spcPct val="100000"/>
              </a:lnSpc>
              <a:spcBef>
                <a:spcPts val="0"/>
              </a:spcBef>
              <a:spcAft>
                <a:spcPts val="0"/>
              </a:spcAft>
              <a:buClr>
                <a:srgbClr val="003785"/>
              </a:buClr>
              <a:buSzPts val="1900"/>
              <a:buChar char="•"/>
              <a:defRPr sz="1900">
                <a:solidFill>
                  <a:srgbClr val="003785"/>
                </a:solidFill>
              </a:defRPr>
            </a:lvl1pPr>
            <a:lvl2pPr marL="914400" lvl="1" indent="-342900" algn="l" rtl="0">
              <a:lnSpc>
                <a:spcPct val="100000"/>
              </a:lnSpc>
              <a:spcBef>
                <a:spcPts val="0"/>
              </a:spcBef>
              <a:spcAft>
                <a:spcPts val="0"/>
              </a:spcAft>
              <a:buClr>
                <a:srgbClr val="003785"/>
              </a:buClr>
              <a:buSzPts val="1800"/>
              <a:buChar char="–"/>
              <a:defRPr sz="1800">
                <a:solidFill>
                  <a:srgbClr val="003785"/>
                </a:solidFill>
              </a:defRPr>
            </a:lvl2pPr>
            <a:lvl3pPr marL="1371600" lvl="2" indent="-323850" algn="l" rtl="0">
              <a:lnSpc>
                <a:spcPct val="100000"/>
              </a:lnSpc>
              <a:spcBef>
                <a:spcPts val="0"/>
              </a:spcBef>
              <a:spcAft>
                <a:spcPts val="0"/>
              </a:spcAft>
              <a:buClr>
                <a:srgbClr val="003785"/>
              </a:buClr>
              <a:buSzPts val="1500"/>
              <a:buChar char="•"/>
              <a:defRPr sz="1500">
                <a:solidFill>
                  <a:srgbClr val="003785"/>
                </a:solidFill>
              </a:defRPr>
            </a:lvl3pPr>
            <a:lvl4pPr marL="1828800" lvl="3" indent="-323850" algn="l" rtl="0">
              <a:lnSpc>
                <a:spcPct val="100000"/>
              </a:lnSpc>
              <a:spcBef>
                <a:spcPts val="0"/>
              </a:spcBef>
              <a:spcAft>
                <a:spcPts val="0"/>
              </a:spcAft>
              <a:buClr>
                <a:srgbClr val="003785"/>
              </a:buClr>
              <a:buSzPts val="1500"/>
              <a:buChar char="–"/>
              <a:defRPr sz="1500">
                <a:solidFill>
                  <a:srgbClr val="003785"/>
                </a:solidFill>
              </a:defRPr>
            </a:lvl4pPr>
            <a:lvl5pPr marL="2286000" lvl="4" indent="-323850" algn="l" rtl="0">
              <a:lnSpc>
                <a:spcPct val="100000"/>
              </a:lnSpc>
              <a:spcBef>
                <a:spcPts val="0"/>
              </a:spcBef>
              <a:spcAft>
                <a:spcPts val="0"/>
              </a:spcAft>
              <a:buClr>
                <a:srgbClr val="003785"/>
              </a:buClr>
              <a:buSzPts val="1500"/>
              <a:buChar char="»"/>
              <a:defRPr>
                <a:solidFill>
                  <a:srgbClr val="003785"/>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650" name="Google Shape;650;p119"/>
          <p:cNvSpPr txBox="1">
            <a:spLocks noGrp="1"/>
          </p:cNvSpPr>
          <p:nvPr>
            <p:ph type="body" idx="2"/>
          </p:nvPr>
        </p:nvSpPr>
        <p:spPr>
          <a:xfrm>
            <a:off x="1593803" y="2204998"/>
            <a:ext cx="9004800" cy="382200"/>
          </a:xfrm>
          <a:prstGeom prst="rect">
            <a:avLst/>
          </a:prstGeom>
          <a:noFill/>
          <a:ln>
            <a:noFill/>
          </a:ln>
        </p:spPr>
        <p:txBody>
          <a:bodyPr spcFirstLastPara="1" wrap="square" lIns="88900" tIns="44425" rIns="88900" bIns="44425" anchor="t" anchorCtr="0">
            <a:noAutofit/>
          </a:bodyPr>
          <a:lstStyle>
            <a:lvl1pPr marL="457200" lvl="0" indent="-228600" algn="l" rtl="0">
              <a:lnSpc>
                <a:spcPct val="100000"/>
              </a:lnSpc>
              <a:spcBef>
                <a:spcPts val="0"/>
              </a:spcBef>
              <a:spcAft>
                <a:spcPts val="0"/>
              </a:spcAft>
              <a:buClr>
                <a:srgbClr val="003785"/>
              </a:buClr>
              <a:buSzPts val="1900"/>
              <a:buNone/>
              <a:defRPr>
                <a:solidFill>
                  <a:srgbClr val="003785"/>
                </a:solidFill>
              </a:defRPr>
            </a:lvl1pPr>
            <a:lvl2pPr marL="914400" lvl="1" indent="-342900" algn="l" rtl="0">
              <a:spcBef>
                <a:spcPts val="0"/>
              </a:spcBef>
              <a:spcAft>
                <a:spcPts val="0"/>
              </a:spcAft>
              <a:buClr>
                <a:srgbClr val="404040"/>
              </a:buClr>
              <a:buSzPts val="1800"/>
              <a:buChar char="–"/>
              <a:defRPr/>
            </a:lvl2pPr>
            <a:lvl3pPr marL="1371600" lvl="2" indent="-342900" algn="l" rtl="0">
              <a:spcBef>
                <a:spcPts val="0"/>
              </a:spcBef>
              <a:spcAft>
                <a:spcPts val="0"/>
              </a:spcAft>
              <a:buClr>
                <a:srgbClr val="404040"/>
              </a:buClr>
              <a:buSzPts val="1800"/>
              <a:buChar char="•"/>
              <a:defRPr/>
            </a:lvl3pPr>
            <a:lvl4pPr marL="1828800" lvl="3" indent="-342900" algn="l" rtl="0">
              <a:spcBef>
                <a:spcPts val="0"/>
              </a:spcBef>
              <a:spcAft>
                <a:spcPts val="0"/>
              </a:spcAft>
              <a:buClr>
                <a:srgbClr val="404040"/>
              </a:buClr>
              <a:buSzPts val="1800"/>
              <a:buChar char="–"/>
              <a:defRPr/>
            </a:lvl4pPr>
            <a:lvl5pPr marL="2286000" lvl="4" indent="-342900" algn="l" rtl="0">
              <a:spcBef>
                <a:spcPts val="0"/>
              </a:spcBef>
              <a:spcAft>
                <a:spcPts val="0"/>
              </a:spcAft>
              <a:buClr>
                <a:srgbClr val="404040"/>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651" name="Google Shape;651;p119"/>
          <p:cNvSpPr txBox="1">
            <a:spLocks noGrp="1"/>
          </p:cNvSpPr>
          <p:nvPr>
            <p:ph type="dt" idx="10"/>
          </p:nvPr>
        </p:nvSpPr>
        <p:spPr>
          <a:xfrm>
            <a:off x="609601" y="6356364"/>
            <a:ext cx="2844600" cy="365100"/>
          </a:xfrm>
          <a:prstGeom prst="rect">
            <a:avLst/>
          </a:prstGeom>
          <a:noFill/>
          <a:ln>
            <a:noFill/>
          </a:ln>
        </p:spPr>
        <p:txBody>
          <a:bodyPr spcFirstLastPara="1" wrap="square" lIns="88900" tIns="44425" rIns="88900" bIns="44425" anchor="t" anchorCtr="0">
            <a:noAutofit/>
          </a:bodyPr>
          <a:lstStyle>
            <a:lvl1pPr marR="0" lvl="0" algn="l" rtl="0">
              <a:spcBef>
                <a:spcPts val="0"/>
              </a:spcBef>
              <a:spcAft>
                <a:spcPts val="0"/>
              </a:spcAft>
              <a:buSzPts val="1400"/>
              <a:buNone/>
              <a:defRPr sz="2100">
                <a:solidFill>
                  <a:srgbClr val="003785"/>
                </a:solidFill>
                <a:latin typeface="Calibri"/>
                <a:ea typeface="Calibri"/>
                <a:cs typeface="Calibri"/>
                <a:sym typeface="Calibri"/>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endParaRPr/>
          </a:p>
        </p:txBody>
      </p:sp>
      <p:sp>
        <p:nvSpPr>
          <p:cNvPr id="652" name="Google Shape;652;p119"/>
          <p:cNvSpPr txBox="1">
            <a:spLocks noGrp="1"/>
          </p:cNvSpPr>
          <p:nvPr>
            <p:ph type="ftr" idx="11"/>
          </p:nvPr>
        </p:nvSpPr>
        <p:spPr>
          <a:xfrm>
            <a:off x="4165610" y="6356364"/>
            <a:ext cx="3861000" cy="365100"/>
          </a:xfrm>
          <a:prstGeom prst="rect">
            <a:avLst/>
          </a:prstGeom>
          <a:noFill/>
          <a:ln>
            <a:noFill/>
          </a:ln>
        </p:spPr>
        <p:txBody>
          <a:bodyPr spcFirstLastPara="1" wrap="square" lIns="88900" tIns="44425" rIns="88900" bIns="44425" anchor="t" anchorCtr="0">
            <a:noAutofit/>
          </a:bodyPr>
          <a:lstStyle>
            <a:lvl1pPr marR="0" lvl="0" algn="l" rtl="0">
              <a:spcBef>
                <a:spcPts val="0"/>
              </a:spcBef>
              <a:spcAft>
                <a:spcPts val="0"/>
              </a:spcAft>
              <a:buSzPts val="1400"/>
              <a:buNone/>
              <a:defRPr sz="2100">
                <a:solidFill>
                  <a:srgbClr val="003785"/>
                </a:solidFill>
                <a:latin typeface="Calibri"/>
                <a:ea typeface="Calibri"/>
                <a:cs typeface="Calibri"/>
                <a:sym typeface="Calibri"/>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r>
              <a:rPr lang="nn-NO"/>
              <a:t>Vedlegg B til Bilag 1</a:t>
            </a:r>
            <a:endParaRPr/>
          </a:p>
        </p:txBody>
      </p:sp>
      <p:sp>
        <p:nvSpPr>
          <p:cNvPr id="653" name="Google Shape;653;p119"/>
          <p:cNvSpPr txBox="1">
            <a:spLocks noGrp="1"/>
          </p:cNvSpPr>
          <p:nvPr>
            <p:ph type="sldNum" idx="12"/>
          </p:nvPr>
        </p:nvSpPr>
        <p:spPr>
          <a:xfrm>
            <a:off x="8737610" y="6356364"/>
            <a:ext cx="2844600" cy="365100"/>
          </a:xfrm>
          <a:prstGeom prst="rect">
            <a:avLst/>
          </a:prstGeom>
          <a:noFill/>
          <a:ln>
            <a:noFill/>
          </a:ln>
        </p:spPr>
        <p:txBody>
          <a:bodyPr spcFirstLastPara="1" wrap="square" lIns="88900" tIns="44425" rIns="88900" bIns="44425" anchor="t" anchorCtr="0">
            <a:noAutofit/>
          </a:bodyPr>
          <a:lstStyle>
            <a:lvl1pPr marL="0" marR="0" lvl="0" indent="0" algn="l" rtl="0">
              <a:spcBef>
                <a:spcPts val="0"/>
              </a:spcBef>
              <a:spcAft>
                <a:spcPts val="0"/>
              </a:spcAft>
              <a:buNone/>
              <a:defRPr sz="2100">
                <a:solidFill>
                  <a:srgbClr val="003785"/>
                </a:solidFill>
                <a:latin typeface="Calibri"/>
                <a:ea typeface="Calibri"/>
                <a:cs typeface="Calibri"/>
                <a:sym typeface="Calibri"/>
              </a:defRPr>
            </a:lvl1pPr>
            <a:lvl2pPr marL="0" marR="0" lvl="1" indent="0" algn="l" rtl="0">
              <a:spcBef>
                <a:spcPts val="0"/>
              </a:spcBef>
              <a:spcAft>
                <a:spcPts val="0"/>
              </a:spcAft>
              <a:buNone/>
              <a:defRPr sz="2100">
                <a:solidFill>
                  <a:srgbClr val="003785"/>
                </a:solidFill>
                <a:latin typeface="Calibri"/>
                <a:ea typeface="Calibri"/>
                <a:cs typeface="Calibri"/>
                <a:sym typeface="Calibri"/>
              </a:defRPr>
            </a:lvl2pPr>
            <a:lvl3pPr marL="0" marR="0" lvl="2" indent="0" algn="l" rtl="0">
              <a:spcBef>
                <a:spcPts val="0"/>
              </a:spcBef>
              <a:spcAft>
                <a:spcPts val="0"/>
              </a:spcAft>
              <a:buNone/>
              <a:defRPr sz="2100">
                <a:solidFill>
                  <a:srgbClr val="003785"/>
                </a:solidFill>
                <a:latin typeface="Calibri"/>
                <a:ea typeface="Calibri"/>
                <a:cs typeface="Calibri"/>
                <a:sym typeface="Calibri"/>
              </a:defRPr>
            </a:lvl3pPr>
            <a:lvl4pPr marL="0" marR="0" lvl="3" indent="0" algn="l" rtl="0">
              <a:spcBef>
                <a:spcPts val="0"/>
              </a:spcBef>
              <a:spcAft>
                <a:spcPts val="0"/>
              </a:spcAft>
              <a:buNone/>
              <a:defRPr sz="2100">
                <a:solidFill>
                  <a:srgbClr val="003785"/>
                </a:solidFill>
                <a:latin typeface="Calibri"/>
                <a:ea typeface="Calibri"/>
                <a:cs typeface="Calibri"/>
                <a:sym typeface="Calibri"/>
              </a:defRPr>
            </a:lvl4pPr>
            <a:lvl5pPr marL="0" marR="0" lvl="4" indent="0" algn="l" rtl="0">
              <a:spcBef>
                <a:spcPts val="0"/>
              </a:spcBef>
              <a:spcAft>
                <a:spcPts val="0"/>
              </a:spcAft>
              <a:buNone/>
              <a:defRPr sz="2100">
                <a:solidFill>
                  <a:srgbClr val="003785"/>
                </a:solidFill>
                <a:latin typeface="Calibri"/>
                <a:ea typeface="Calibri"/>
                <a:cs typeface="Calibri"/>
                <a:sym typeface="Calibri"/>
              </a:defRPr>
            </a:lvl5pPr>
            <a:lvl6pPr marL="0" marR="0" lvl="5" indent="0" algn="l" rtl="0">
              <a:spcBef>
                <a:spcPts val="0"/>
              </a:spcBef>
              <a:spcAft>
                <a:spcPts val="0"/>
              </a:spcAft>
              <a:buNone/>
              <a:defRPr sz="2100">
                <a:solidFill>
                  <a:srgbClr val="003785"/>
                </a:solidFill>
                <a:latin typeface="Calibri"/>
                <a:ea typeface="Calibri"/>
                <a:cs typeface="Calibri"/>
                <a:sym typeface="Calibri"/>
              </a:defRPr>
            </a:lvl6pPr>
            <a:lvl7pPr marL="0" marR="0" lvl="6" indent="0" algn="l" rtl="0">
              <a:spcBef>
                <a:spcPts val="0"/>
              </a:spcBef>
              <a:spcAft>
                <a:spcPts val="0"/>
              </a:spcAft>
              <a:buNone/>
              <a:defRPr sz="2100">
                <a:solidFill>
                  <a:srgbClr val="003785"/>
                </a:solidFill>
                <a:latin typeface="Calibri"/>
                <a:ea typeface="Calibri"/>
                <a:cs typeface="Calibri"/>
                <a:sym typeface="Calibri"/>
              </a:defRPr>
            </a:lvl7pPr>
            <a:lvl8pPr marL="0" marR="0" lvl="7" indent="0" algn="l" rtl="0">
              <a:spcBef>
                <a:spcPts val="0"/>
              </a:spcBef>
              <a:spcAft>
                <a:spcPts val="0"/>
              </a:spcAft>
              <a:buNone/>
              <a:defRPr sz="2100">
                <a:solidFill>
                  <a:srgbClr val="003785"/>
                </a:solidFill>
                <a:latin typeface="Calibri"/>
                <a:ea typeface="Calibri"/>
                <a:cs typeface="Calibri"/>
                <a:sym typeface="Calibri"/>
              </a:defRPr>
            </a:lvl8pPr>
            <a:lvl9pPr marL="0" marR="0" lvl="8" indent="0" algn="l" rtl="0">
              <a:spcBef>
                <a:spcPts val="0"/>
              </a:spcBef>
              <a:spcAft>
                <a:spcPts val="0"/>
              </a:spcAft>
              <a:buNone/>
              <a:defRPr sz="2100">
                <a:solidFill>
                  <a:srgbClr val="003785"/>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Røde sommerfugler [høyrestilt tittel]">
  <p:cSld name="Røde sommerfugler [høyrestilt tittel]">
    <p:spTree>
      <p:nvGrpSpPr>
        <p:cNvPr id="1" name="Shape 654"/>
        <p:cNvGrpSpPr/>
        <p:nvPr/>
      </p:nvGrpSpPr>
      <p:grpSpPr>
        <a:xfrm>
          <a:off x="0" y="0"/>
          <a:ext cx="0" cy="0"/>
          <a:chOff x="0" y="0"/>
          <a:chExt cx="0" cy="0"/>
        </a:xfrm>
      </p:grpSpPr>
      <p:pic>
        <p:nvPicPr>
          <p:cNvPr id="655" name="Google Shape;655;p120"/>
          <p:cNvPicPr preferRelativeResize="0"/>
          <p:nvPr/>
        </p:nvPicPr>
        <p:blipFill rotWithShape="1">
          <a:blip r:embed="rId2">
            <a:alphaModFix/>
          </a:blip>
          <a:srcRect/>
          <a:stretch/>
        </p:blipFill>
        <p:spPr>
          <a:xfrm>
            <a:off x="1" y="5738828"/>
            <a:ext cx="12192015" cy="908051"/>
          </a:xfrm>
          <a:prstGeom prst="rect">
            <a:avLst/>
          </a:prstGeom>
          <a:noFill/>
          <a:ln>
            <a:noFill/>
          </a:ln>
        </p:spPr>
      </p:pic>
      <p:sp>
        <p:nvSpPr>
          <p:cNvPr id="656" name="Google Shape;656;p120"/>
          <p:cNvSpPr txBox="1">
            <a:spLocks noGrp="1"/>
          </p:cNvSpPr>
          <p:nvPr>
            <p:ph type="title"/>
          </p:nvPr>
        </p:nvSpPr>
        <p:spPr>
          <a:xfrm>
            <a:off x="5689606" y="1289194"/>
            <a:ext cx="4908900" cy="4372500"/>
          </a:xfrm>
          <a:prstGeom prst="rect">
            <a:avLst/>
          </a:prstGeom>
          <a:noFill/>
          <a:ln>
            <a:noFill/>
          </a:ln>
        </p:spPr>
        <p:txBody>
          <a:bodyPr spcFirstLastPara="1" wrap="square" lIns="88900" tIns="44425" rIns="88900" bIns="44425" anchor="t" anchorCtr="0">
            <a:noAutofit/>
          </a:bodyPr>
          <a:lstStyle>
            <a:lvl1pPr lvl="0" algn="l" rtl="0">
              <a:spcBef>
                <a:spcPts val="0"/>
              </a:spcBef>
              <a:spcAft>
                <a:spcPts val="0"/>
              </a:spcAft>
              <a:buSzPts val="1400"/>
              <a:buNone/>
              <a:defRPr>
                <a:solidFill>
                  <a:schemeClr val="lt2"/>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57" name="Google Shape;657;p120"/>
          <p:cNvSpPr txBox="1">
            <a:spLocks noGrp="1"/>
          </p:cNvSpPr>
          <p:nvPr>
            <p:ph type="body" idx="1"/>
          </p:nvPr>
        </p:nvSpPr>
        <p:spPr>
          <a:xfrm>
            <a:off x="1438534" y="2474663"/>
            <a:ext cx="4081500" cy="3186600"/>
          </a:xfrm>
          <a:prstGeom prst="rect">
            <a:avLst/>
          </a:prstGeom>
          <a:noFill/>
          <a:ln>
            <a:noFill/>
          </a:ln>
        </p:spPr>
        <p:txBody>
          <a:bodyPr spcFirstLastPara="1" wrap="square" lIns="88900" tIns="44425" rIns="88900" bIns="44425" anchor="t" anchorCtr="0">
            <a:noAutofit/>
          </a:bodyPr>
          <a:lstStyle>
            <a:lvl1pPr marL="457200" lvl="0" indent="-228600" algn="l" rtl="0">
              <a:lnSpc>
                <a:spcPct val="100000"/>
              </a:lnSpc>
              <a:spcBef>
                <a:spcPts val="0"/>
              </a:spcBef>
              <a:spcAft>
                <a:spcPts val="0"/>
              </a:spcAft>
              <a:buClr>
                <a:srgbClr val="003785"/>
              </a:buClr>
              <a:buSzPts val="1500"/>
              <a:buNone/>
              <a:defRPr sz="1500">
                <a:solidFill>
                  <a:srgbClr val="003785"/>
                </a:solidFill>
              </a:defRPr>
            </a:lvl1pPr>
            <a:lvl2pPr marL="914400" lvl="1" indent="-228600" algn="l" rtl="0">
              <a:lnSpc>
                <a:spcPct val="100000"/>
              </a:lnSpc>
              <a:spcBef>
                <a:spcPts val="0"/>
              </a:spcBef>
              <a:spcAft>
                <a:spcPts val="0"/>
              </a:spcAft>
              <a:buClr>
                <a:srgbClr val="003785"/>
              </a:buClr>
              <a:buSzPts val="1500"/>
              <a:buNone/>
              <a:defRPr sz="1500">
                <a:solidFill>
                  <a:srgbClr val="003785"/>
                </a:solidFill>
              </a:defRPr>
            </a:lvl2pPr>
            <a:lvl3pPr marL="1371600" lvl="2" indent="-228600" algn="l" rtl="0">
              <a:lnSpc>
                <a:spcPct val="100000"/>
              </a:lnSpc>
              <a:spcBef>
                <a:spcPts val="0"/>
              </a:spcBef>
              <a:spcAft>
                <a:spcPts val="0"/>
              </a:spcAft>
              <a:buClr>
                <a:srgbClr val="003785"/>
              </a:buClr>
              <a:buSzPts val="1500"/>
              <a:buNone/>
              <a:defRPr sz="1500">
                <a:solidFill>
                  <a:srgbClr val="003785"/>
                </a:solidFill>
              </a:defRPr>
            </a:lvl3pPr>
            <a:lvl4pPr marL="1828800" lvl="3" indent="-228600" algn="l" rtl="0">
              <a:lnSpc>
                <a:spcPct val="100000"/>
              </a:lnSpc>
              <a:spcBef>
                <a:spcPts val="0"/>
              </a:spcBef>
              <a:spcAft>
                <a:spcPts val="0"/>
              </a:spcAft>
              <a:buClr>
                <a:srgbClr val="003785"/>
              </a:buClr>
              <a:buSzPts val="1500"/>
              <a:buNone/>
              <a:defRPr sz="1500">
                <a:solidFill>
                  <a:srgbClr val="003785"/>
                </a:solidFill>
              </a:defRPr>
            </a:lvl4pPr>
            <a:lvl5pPr marL="2286000" lvl="4" indent="-228600" algn="l" rtl="0">
              <a:lnSpc>
                <a:spcPct val="100000"/>
              </a:lnSpc>
              <a:spcBef>
                <a:spcPts val="0"/>
              </a:spcBef>
              <a:spcAft>
                <a:spcPts val="0"/>
              </a:spcAft>
              <a:buClr>
                <a:srgbClr val="003785"/>
              </a:buClr>
              <a:buSzPts val="1500"/>
              <a:buNone/>
              <a:defRPr sz="1500">
                <a:solidFill>
                  <a:srgbClr val="003785"/>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658" name="Google Shape;658;p120"/>
          <p:cNvSpPr txBox="1">
            <a:spLocks noGrp="1"/>
          </p:cNvSpPr>
          <p:nvPr>
            <p:ph type="body" idx="2"/>
          </p:nvPr>
        </p:nvSpPr>
        <p:spPr>
          <a:xfrm>
            <a:off x="1423028" y="1394656"/>
            <a:ext cx="4097400" cy="954000"/>
          </a:xfrm>
          <a:prstGeom prst="rect">
            <a:avLst/>
          </a:prstGeom>
          <a:noFill/>
          <a:ln>
            <a:noFill/>
          </a:ln>
        </p:spPr>
        <p:txBody>
          <a:bodyPr spcFirstLastPara="1" wrap="square" lIns="88900" tIns="44425" rIns="88900" bIns="44425" anchor="t" anchorCtr="0">
            <a:noAutofit/>
          </a:bodyPr>
          <a:lstStyle>
            <a:lvl1pPr marL="457200" lvl="0" indent="-228600" algn="l" rtl="0">
              <a:lnSpc>
                <a:spcPct val="100000"/>
              </a:lnSpc>
              <a:spcBef>
                <a:spcPts val="0"/>
              </a:spcBef>
              <a:spcAft>
                <a:spcPts val="0"/>
              </a:spcAft>
              <a:buClr>
                <a:srgbClr val="003785"/>
              </a:buClr>
              <a:buSzPts val="1900"/>
              <a:buNone/>
              <a:defRPr>
                <a:solidFill>
                  <a:srgbClr val="003785"/>
                </a:solidFill>
              </a:defRPr>
            </a:lvl1pPr>
            <a:lvl2pPr marL="914400" lvl="1" indent="-342900" algn="l" rtl="0">
              <a:spcBef>
                <a:spcPts val="0"/>
              </a:spcBef>
              <a:spcAft>
                <a:spcPts val="0"/>
              </a:spcAft>
              <a:buClr>
                <a:srgbClr val="404040"/>
              </a:buClr>
              <a:buSzPts val="1800"/>
              <a:buChar char="–"/>
              <a:defRPr/>
            </a:lvl2pPr>
            <a:lvl3pPr marL="1371600" lvl="2" indent="-342900" algn="l" rtl="0">
              <a:spcBef>
                <a:spcPts val="0"/>
              </a:spcBef>
              <a:spcAft>
                <a:spcPts val="0"/>
              </a:spcAft>
              <a:buClr>
                <a:srgbClr val="404040"/>
              </a:buClr>
              <a:buSzPts val="1800"/>
              <a:buChar char="•"/>
              <a:defRPr/>
            </a:lvl3pPr>
            <a:lvl4pPr marL="1828800" lvl="3" indent="-342900" algn="l" rtl="0">
              <a:spcBef>
                <a:spcPts val="0"/>
              </a:spcBef>
              <a:spcAft>
                <a:spcPts val="0"/>
              </a:spcAft>
              <a:buClr>
                <a:srgbClr val="404040"/>
              </a:buClr>
              <a:buSzPts val="1800"/>
              <a:buChar char="–"/>
              <a:defRPr/>
            </a:lvl4pPr>
            <a:lvl5pPr marL="2286000" lvl="4" indent="-342900" algn="l" rtl="0">
              <a:spcBef>
                <a:spcPts val="0"/>
              </a:spcBef>
              <a:spcAft>
                <a:spcPts val="0"/>
              </a:spcAft>
              <a:buClr>
                <a:srgbClr val="404040"/>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659" name="Google Shape;659;p120"/>
          <p:cNvSpPr txBox="1">
            <a:spLocks noGrp="1"/>
          </p:cNvSpPr>
          <p:nvPr>
            <p:ph type="dt" idx="10"/>
          </p:nvPr>
        </p:nvSpPr>
        <p:spPr>
          <a:xfrm>
            <a:off x="609601" y="6356364"/>
            <a:ext cx="2844600" cy="365100"/>
          </a:xfrm>
          <a:prstGeom prst="rect">
            <a:avLst/>
          </a:prstGeom>
          <a:noFill/>
          <a:ln>
            <a:noFill/>
          </a:ln>
        </p:spPr>
        <p:txBody>
          <a:bodyPr spcFirstLastPara="1" wrap="square" lIns="88900" tIns="44425" rIns="88900" bIns="44425" anchor="t" anchorCtr="0">
            <a:noAutofit/>
          </a:bodyPr>
          <a:lstStyle>
            <a:lvl1pPr marR="0" lvl="0" algn="l" rtl="0">
              <a:spcBef>
                <a:spcPts val="0"/>
              </a:spcBef>
              <a:spcAft>
                <a:spcPts val="0"/>
              </a:spcAft>
              <a:buSzPts val="1400"/>
              <a:buNone/>
              <a:defRPr sz="2100">
                <a:solidFill>
                  <a:srgbClr val="003785"/>
                </a:solidFill>
                <a:latin typeface="Calibri"/>
                <a:ea typeface="Calibri"/>
                <a:cs typeface="Calibri"/>
                <a:sym typeface="Calibri"/>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endParaRPr/>
          </a:p>
        </p:txBody>
      </p:sp>
      <p:sp>
        <p:nvSpPr>
          <p:cNvPr id="660" name="Google Shape;660;p120"/>
          <p:cNvSpPr txBox="1">
            <a:spLocks noGrp="1"/>
          </p:cNvSpPr>
          <p:nvPr>
            <p:ph type="ftr" idx="11"/>
          </p:nvPr>
        </p:nvSpPr>
        <p:spPr>
          <a:xfrm>
            <a:off x="4165610" y="6356364"/>
            <a:ext cx="3861000" cy="365100"/>
          </a:xfrm>
          <a:prstGeom prst="rect">
            <a:avLst/>
          </a:prstGeom>
          <a:noFill/>
          <a:ln>
            <a:noFill/>
          </a:ln>
        </p:spPr>
        <p:txBody>
          <a:bodyPr spcFirstLastPara="1" wrap="square" lIns="88900" tIns="44425" rIns="88900" bIns="44425" anchor="t" anchorCtr="0">
            <a:noAutofit/>
          </a:bodyPr>
          <a:lstStyle>
            <a:lvl1pPr marR="0" lvl="0" algn="l" rtl="0">
              <a:spcBef>
                <a:spcPts val="0"/>
              </a:spcBef>
              <a:spcAft>
                <a:spcPts val="0"/>
              </a:spcAft>
              <a:buSzPts val="1400"/>
              <a:buNone/>
              <a:defRPr sz="2100">
                <a:solidFill>
                  <a:srgbClr val="003785"/>
                </a:solidFill>
                <a:latin typeface="Calibri"/>
                <a:ea typeface="Calibri"/>
                <a:cs typeface="Calibri"/>
                <a:sym typeface="Calibri"/>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r>
              <a:rPr lang="nn-NO"/>
              <a:t>Vedlegg B til Bilag 1</a:t>
            </a:r>
            <a:endParaRPr/>
          </a:p>
        </p:txBody>
      </p:sp>
      <p:sp>
        <p:nvSpPr>
          <p:cNvPr id="661" name="Google Shape;661;p120"/>
          <p:cNvSpPr txBox="1">
            <a:spLocks noGrp="1"/>
          </p:cNvSpPr>
          <p:nvPr>
            <p:ph type="sldNum" idx="12"/>
          </p:nvPr>
        </p:nvSpPr>
        <p:spPr>
          <a:xfrm>
            <a:off x="8737610" y="6356364"/>
            <a:ext cx="2844600" cy="365100"/>
          </a:xfrm>
          <a:prstGeom prst="rect">
            <a:avLst/>
          </a:prstGeom>
          <a:noFill/>
          <a:ln>
            <a:noFill/>
          </a:ln>
        </p:spPr>
        <p:txBody>
          <a:bodyPr spcFirstLastPara="1" wrap="square" lIns="88900" tIns="44425" rIns="88900" bIns="44425" anchor="t" anchorCtr="0">
            <a:noAutofit/>
          </a:bodyPr>
          <a:lstStyle>
            <a:lvl1pPr marL="0" marR="0" lvl="0" indent="0" algn="l" rtl="0">
              <a:spcBef>
                <a:spcPts val="0"/>
              </a:spcBef>
              <a:spcAft>
                <a:spcPts val="0"/>
              </a:spcAft>
              <a:buNone/>
              <a:defRPr sz="2100">
                <a:solidFill>
                  <a:srgbClr val="003785"/>
                </a:solidFill>
                <a:latin typeface="Calibri"/>
                <a:ea typeface="Calibri"/>
                <a:cs typeface="Calibri"/>
                <a:sym typeface="Calibri"/>
              </a:defRPr>
            </a:lvl1pPr>
            <a:lvl2pPr marL="0" marR="0" lvl="1" indent="0" algn="l" rtl="0">
              <a:spcBef>
                <a:spcPts val="0"/>
              </a:spcBef>
              <a:spcAft>
                <a:spcPts val="0"/>
              </a:spcAft>
              <a:buNone/>
              <a:defRPr sz="2100">
                <a:solidFill>
                  <a:srgbClr val="003785"/>
                </a:solidFill>
                <a:latin typeface="Calibri"/>
                <a:ea typeface="Calibri"/>
                <a:cs typeface="Calibri"/>
                <a:sym typeface="Calibri"/>
              </a:defRPr>
            </a:lvl2pPr>
            <a:lvl3pPr marL="0" marR="0" lvl="2" indent="0" algn="l" rtl="0">
              <a:spcBef>
                <a:spcPts val="0"/>
              </a:spcBef>
              <a:spcAft>
                <a:spcPts val="0"/>
              </a:spcAft>
              <a:buNone/>
              <a:defRPr sz="2100">
                <a:solidFill>
                  <a:srgbClr val="003785"/>
                </a:solidFill>
                <a:latin typeface="Calibri"/>
                <a:ea typeface="Calibri"/>
                <a:cs typeface="Calibri"/>
                <a:sym typeface="Calibri"/>
              </a:defRPr>
            </a:lvl3pPr>
            <a:lvl4pPr marL="0" marR="0" lvl="3" indent="0" algn="l" rtl="0">
              <a:spcBef>
                <a:spcPts val="0"/>
              </a:spcBef>
              <a:spcAft>
                <a:spcPts val="0"/>
              </a:spcAft>
              <a:buNone/>
              <a:defRPr sz="2100">
                <a:solidFill>
                  <a:srgbClr val="003785"/>
                </a:solidFill>
                <a:latin typeface="Calibri"/>
                <a:ea typeface="Calibri"/>
                <a:cs typeface="Calibri"/>
                <a:sym typeface="Calibri"/>
              </a:defRPr>
            </a:lvl4pPr>
            <a:lvl5pPr marL="0" marR="0" lvl="4" indent="0" algn="l" rtl="0">
              <a:spcBef>
                <a:spcPts val="0"/>
              </a:spcBef>
              <a:spcAft>
                <a:spcPts val="0"/>
              </a:spcAft>
              <a:buNone/>
              <a:defRPr sz="2100">
                <a:solidFill>
                  <a:srgbClr val="003785"/>
                </a:solidFill>
                <a:latin typeface="Calibri"/>
                <a:ea typeface="Calibri"/>
                <a:cs typeface="Calibri"/>
                <a:sym typeface="Calibri"/>
              </a:defRPr>
            </a:lvl5pPr>
            <a:lvl6pPr marL="0" marR="0" lvl="5" indent="0" algn="l" rtl="0">
              <a:spcBef>
                <a:spcPts val="0"/>
              </a:spcBef>
              <a:spcAft>
                <a:spcPts val="0"/>
              </a:spcAft>
              <a:buNone/>
              <a:defRPr sz="2100">
                <a:solidFill>
                  <a:srgbClr val="003785"/>
                </a:solidFill>
                <a:latin typeface="Calibri"/>
                <a:ea typeface="Calibri"/>
                <a:cs typeface="Calibri"/>
                <a:sym typeface="Calibri"/>
              </a:defRPr>
            </a:lvl6pPr>
            <a:lvl7pPr marL="0" marR="0" lvl="6" indent="0" algn="l" rtl="0">
              <a:spcBef>
                <a:spcPts val="0"/>
              </a:spcBef>
              <a:spcAft>
                <a:spcPts val="0"/>
              </a:spcAft>
              <a:buNone/>
              <a:defRPr sz="2100">
                <a:solidFill>
                  <a:srgbClr val="003785"/>
                </a:solidFill>
                <a:latin typeface="Calibri"/>
                <a:ea typeface="Calibri"/>
                <a:cs typeface="Calibri"/>
                <a:sym typeface="Calibri"/>
              </a:defRPr>
            </a:lvl7pPr>
            <a:lvl8pPr marL="0" marR="0" lvl="7" indent="0" algn="l" rtl="0">
              <a:spcBef>
                <a:spcPts val="0"/>
              </a:spcBef>
              <a:spcAft>
                <a:spcPts val="0"/>
              </a:spcAft>
              <a:buNone/>
              <a:defRPr sz="2100">
                <a:solidFill>
                  <a:srgbClr val="003785"/>
                </a:solidFill>
                <a:latin typeface="Calibri"/>
                <a:ea typeface="Calibri"/>
                <a:cs typeface="Calibri"/>
                <a:sym typeface="Calibri"/>
              </a:defRPr>
            </a:lvl8pPr>
            <a:lvl9pPr marL="0" marR="0" lvl="8" indent="0" algn="l" rtl="0">
              <a:spcBef>
                <a:spcPts val="0"/>
              </a:spcBef>
              <a:spcAft>
                <a:spcPts val="0"/>
              </a:spcAft>
              <a:buNone/>
              <a:defRPr sz="2100">
                <a:solidFill>
                  <a:srgbClr val="003785"/>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Røde sommerfugler [to spalter]">
  <p:cSld name="Røde sommerfugler [to spalter]">
    <p:spTree>
      <p:nvGrpSpPr>
        <p:cNvPr id="1" name="Shape 662"/>
        <p:cNvGrpSpPr/>
        <p:nvPr/>
      </p:nvGrpSpPr>
      <p:grpSpPr>
        <a:xfrm>
          <a:off x="0" y="0"/>
          <a:ext cx="0" cy="0"/>
          <a:chOff x="0" y="0"/>
          <a:chExt cx="0" cy="0"/>
        </a:xfrm>
      </p:grpSpPr>
      <p:pic>
        <p:nvPicPr>
          <p:cNvPr id="663" name="Google Shape;663;p121"/>
          <p:cNvPicPr preferRelativeResize="0"/>
          <p:nvPr/>
        </p:nvPicPr>
        <p:blipFill rotWithShape="1">
          <a:blip r:embed="rId2">
            <a:alphaModFix/>
          </a:blip>
          <a:srcRect/>
          <a:stretch/>
        </p:blipFill>
        <p:spPr>
          <a:xfrm>
            <a:off x="1" y="5738828"/>
            <a:ext cx="12192015" cy="908051"/>
          </a:xfrm>
          <a:prstGeom prst="rect">
            <a:avLst/>
          </a:prstGeom>
          <a:noFill/>
          <a:ln>
            <a:noFill/>
          </a:ln>
        </p:spPr>
      </p:pic>
      <p:sp>
        <p:nvSpPr>
          <p:cNvPr id="664" name="Google Shape;664;p121"/>
          <p:cNvSpPr txBox="1">
            <a:spLocks noGrp="1"/>
          </p:cNvSpPr>
          <p:nvPr>
            <p:ph type="body" idx="1"/>
          </p:nvPr>
        </p:nvSpPr>
        <p:spPr>
          <a:xfrm>
            <a:off x="1593603" y="2881522"/>
            <a:ext cx="4299300" cy="2779800"/>
          </a:xfrm>
          <a:prstGeom prst="rect">
            <a:avLst/>
          </a:prstGeom>
          <a:noFill/>
          <a:ln>
            <a:noFill/>
          </a:ln>
        </p:spPr>
        <p:txBody>
          <a:bodyPr spcFirstLastPara="1" wrap="square" lIns="88900" tIns="44425" rIns="88900" bIns="44425" anchor="t" anchorCtr="0">
            <a:noAutofit/>
          </a:bodyPr>
          <a:lstStyle>
            <a:lvl1pPr marL="457200" lvl="0" indent="-228600" algn="l" rtl="0">
              <a:lnSpc>
                <a:spcPct val="100000"/>
              </a:lnSpc>
              <a:spcBef>
                <a:spcPts val="0"/>
              </a:spcBef>
              <a:spcAft>
                <a:spcPts val="0"/>
              </a:spcAft>
              <a:buClr>
                <a:schemeClr val="dk2"/>
              </a:buClr>
              <a:buSzPts val="1500"/>
              <a:buNone/>
              <a:defRPr sz="1500">
                <a:solidFill>
                  <a:schemeClr val="dk2"/>
                </a:solidFill>
              </a:defRPr>
            </a:lvl1pPr>
            <a:lvl2pPr marL="914400" lvl="1" indent="-228600" algn="l" rtl="0">
              <a:lnSpc>
                <a:spcPct val="100000"/>
              </a:lnSpc>
              <a:spcBef>
                <a:spcPts val="0"/>
              </a:spcBef>
              <a:spcAft>
                <a:spcPts val="0"/>
              </a:spcAft>
              <a:buClr>
                <a:schemeClr val="dk2"/>
              </a:buClr>
              <a:buSzPts val="1500"/>
              <a:buNone/>
              <a:defRPr sz="1500">
                <a:solidFill>
                  <a:schemeClr val="dk2"/>
                </a:solidFill>
              </a:defRPr>
            </a:lvl2pPr>
            <a:lvl3pPr marL="1371600" lvl="2" indent="-228600" algn="l" rtl="0">
              <a:lnSpc>
                <a:spcPct val="100000"/>
              </a:lnSpc>
              <a:spcBef>
                <a:spcPts val="0"/>
              </a:spcBef>
              <a:spcAft>
                <a:spcPts val="0"/>
              </a:spcAft>
              <a:buClr>
                <a:schemeClr val="dk2"/>
              </a:buClr>
              <a:buSzPts val="1500"/>
              <a:buNone/>
              <a:defRPr sz="1500">
                <a:solidFill>
                  <a:schemeClr val="dk2"/>
                </a:solidFill>
              </a:defRPr>
            </a:lvl3pPr>
            <a:lvl4pPr marL="1828800" lvl="3" indent="-228600" algn="l" rtl="0">
              <a:lnSpc>
                <a:spcPct val="100000"/>
              </a:lnSpc>
              <a:spcBef>
                <a:spcPts val="0"/>
              </a:spcBef>
              <a:spcAft>
                <a:spcPts val="0"/>
              </a:spcAft>
              <a:buClr>
                <a:schemeClr val="dk2"/>
              </a:buClr>
              <a:buSzPts val="1500"/>
              <a:buNone/>
              <a:defRPr sz="1500">
                <a:solidFill>
                  <a:schemeClr val="dk2"/>
                </a:solidFill>
              </a:defRPr>
            </a:lvl4pPr>
            <a:lvl5pPr marL="2286000" lvl="4" indent="-228600" algn="l" rtl="0">
              <a:lnSpc>
                <a:spcPct val="100000"/>
              </a:lnSpc>
              <a:spcBef>
                <a:spcPts val="0"/>
              </a:spcBef>
              <a:spcAft>
                <a:spcPts val="0"/>
              </a:spcAft>
              <a:buClr>
                <a:schemeClr val="dk2"/>
              </a:buClr>
              <a:buSzPts val="1500"/>
              <a:buNone/>
              <a:defRPr sz="1500">
                <a:solidFill>
                  <a:schemeClr val="dk2"/>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665" name="Google Shape;665;p121"/>
          <p:cNvSpPr txBox="1">
            <a:spLocks noGrp="1"/>
          </p:cNvSpPr>
          <p:nvPr>
            <p:ph type="body" idx="2"/>
          </p:nvPr>
        </p:nvSpPr>
        <p:spPr>
          <a:xfrm>
            <a:off x="1594107" y="2204991"/>
            <a:ext cx="4299000" cy="382200"/>
          </a:xfrm>
          <a:prstGeom prst="rect">
            <a:avLst/>
          </a:prstGeom>
          <a:noFill/>
          <a:ln>
            <a:noFill/>
          </a:ln>
        </p:spPr>
        <p:txBody>
          <a:bodyPr spcFirstLastPara="1" wrap="square" lIns="88900" tIns="44425" rIns="88900" bIns="44425" anchor="t" anchorCtr="0">
            <a:noAutofit/>
          </a:bodyPr>
          <a:lstStyle>
            <a:lvl1pPr marL="457200" lvl="0" indent="-228600" algn="l" rtl="0">
              <a:lnSpc>
                <a:spcPct val="100000"/>
              </a:lnSpc>
              <a:spcBef>
                <a:spcPts val="0"/>
              </a:spcBef>
              <a:spcAft>
                <a:spcPts val="0"/>
              </a:spcAft>
              <a:buClr>
                <a:schemeClr val="dk2"/>
              </a:buClr>
              <a:buSzPts val="1900"/>
              <a:buNone/>
              <a:defRPr>
                <a:solidFill>
                  <a:schemeClr val="dk2"/>
                </a:solidFill>
              </a:defRPr>
            </a:lvl1pPr>
            <a:lvl2pPr marL="914400" lvl="1" indent="-342900" algn="l" rtl="0">
              <a:spcBef>
                <a:spcPts val="0"/>
              </a:spcBef>
              <a:spcAft>
                <a:spcPts val="0"/>
              </a:spcAft>
              <a:buClr>
                <a:srgbClr val="404040"/>
              </a:buClr>
              <a:buSzPts val="1800"/>
              <a:buChar char="–"/>
              <a:defRPr/>
            </a:lvl2pPr>
            <a:lvl3pPr marL="1371600" lvl="2" indent="-342900" algn="l" rtl="0">
              <a:spcBef>
                <a:spcPts val="0"/>
              </a:spcBef>
              <a:spcAft>
                <a:spcPts val="0"/>
              </a:spcAft>
              <a:buClr>
                <a:srgbClr val="404040"/>
              </a:buClr>
              <a:buSzPts val="1800"/>
              <a:buChar char="•"/>
              <a:defRPr/>
            </a:lvl3pPr>
            <a:lvl4pPr marL="1828800" lvl="3" indent="-342900" algn="l" rtl="0">
              <a:spcBef>
                <a:spcPts val="0"/>
              </a:spcBef>
              <a:spcAft>
                <a:spcPts val="0"/>
              </a:spcAft>
              <a:buClr>
                <a:srgbClr val="404040"/>
              </a:buClr>
              <a:buSzPts val="1800"/>
              <a:buChar char="–"/>
              <a:defRPr/>
            </a:lvl4pPr>
            <a:lvl5pPr marL="2286000" lvl="4" indent="-342900" algn="l" rtl="0">
              <a:spcBef>
                <a:spcPts val="0"/>
              </a:spcBef>
              <a:spcAft>
                <a:spcPts val="0"/>
              </a:spcAft>
              <a:buClr>
                <a:srgbClr val="404040"/>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666" name="Google Shape;666;p121"/>
          <p:cNvSpPr txBox="1">
            <a:spLocks noGrp="1"/>
          </p:cNvSpPr>
          <p:nvPr>
            <p:ph type="title"/>
          </p:nvPr>
        </p:nvSpPr>
        <p:spPr>
          <a:xfrm>
            <a:off x="1593605" y="908722"/>
            <a:ext cx="9004800" cy="597900"/>
          </a:xfrm>
          <a:prstGeom prst="rect">
            <a:avLst/>
          </a:prstGeom>
          <a:noFill/>
          <a:ln>
            <a:noFill/>
          </a:ln>
        </p:spPr>
        <p:txBody>
          <a:bodyPr spcFirstLastPara="1" wrap="square" lIns="88900" tIns="44425" rIns="88900" bIns="44425"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67" name="Google Shape;667;p121"/>
          <p:cNvSpPr txBox="1">
            <a:spLocks noGrp="1"/>
          </p:cNvSpPr>
          <p:nvPr>
            <p:ph type="body" idx="3"/>
          </p:nvPr>
        </p:nvSpPr>
        <p:spPr>
          <a:xfrm>
            <a:off x="6299207" y="2881522"/>
            <a:ext cx="4299300" cy="2779800"/>
          </a:xfrm>
          <a:prstGeom prst="rect">
            <a:avLst/>
          </a:prstGeom>
          <a:noFill/>
          <a:ln>
            <a:noFill/>
          </a:ln>
        </p:spPr>
        <p:txBody>
          <a:bodyPr spcFirstLastPara="1" wrap="square" lIns="88900" tIns="44425" rIns="88900" bIns="44425" anchor="t" anchorCtr="0">
            <a:noAutofit/>
          </a:bodyPr>
          <a:lstStyle>
            <a:lvl1pPr marL="457200" lvl="0" indent="-228600" algn="l" rtl="0">
              <a:lnSpc>
                <a:spcPct val="100000"/>
              </a:lnSpc>
              <a:spcBef>
                <a:spcPts val="0"/>
              </a:spcBef>
              <a:spcAft>
                <a:spcPts val="0"/>
              </a:spcAft>
              <a:buClr>
                <a:schemeClr val="dk2"/>
              </a:buClr>
              <a:buSzPts val="1500"/>
              <a:buNone/>
              <a:defRPr sz="1500">
                <a:solidFill>
                  <a:schemeClr val="dk2"/>
                </a:solidFill>
              </a:defRPr>
            </a:lvl1pPr>
            <a:lvl2pPr marL="914400" lvl="1" indent="-228600" algn="l" rtl="0">
              <a:lnSpc>
                <a:spcPct val="100000"/>
              </a:lnSpc>
              <a:spcBef>
                <a:spcPts val="0"/>
              </a:spcBef>
              <a:spcAft>
                <a:spcPts val="0"/>
              </a:spcAft>
              <a:buClr>
                <a:schemeClr val="dk2"/>
              </a:buClr>
              <a:buSzPts val="1500"/>
              <a:buNone/>
              <a:defRPr sz="1500">
                <a:solidFill>
                  <a:schemeClr val="dk2"/>
                </a:solidFill>
              </a:defRPr>
            </a:lvl2pPr>
            <a:lvl3pPr marL="1371600" lvl="2" indent="-228600" algn="l" rtl="0">
              <a:lnSpc>
                <a:spcPct val="100000"/>
              </a:lnSpc>
              <a:spcBef>
                <a:spcPts val="0"/>
              </a:spcBef>
              <a:spcAft>
                <a:spcPts val="0"/>
              </a:spcAft>
              <a:buClr>
                <a:schemeClr val="dk2"/>
              </a:buClr>
              <a:buSzPts val="1500"/>
              <a:buNone/>
              <a:defRPr sz="1500">
                <a:solidFill>
                  <a:schemeClr val="dk2"/>
                </a:solidFill>
              </a:defRPr>
            </a:lvl3pPr>
            <a:lvl4pPr marL="1828800" lvl="3" indent="-228600" algn="l" rtl="0">
              <a:lnSpc>
                <a:spcPct val="100000"/>
              </a:lnSpc>
              <a:spcBef>
                <a:spcPts val="0"/>
              </a:spcBef>
              <a:spcAft>
                <a:spcPts val="0"/>
              </a:spcAft>
              <a:buClr>
                <a:schemeClr val="dk2"/>
              </a:buClr>
              <a:buSzPts val="1500"/>
              <a:buNone/>
              <a:defRPr sz="1500">
                <a:solidFill>
                  <a:schemeClr val="dk2"/>
                </a:solidFill>
              </a:defRPr>
            </a:lvl4pPr>
            <a:lvl5pPr marL="2286000" lvl="4" indent="-228600" algn="l" rtl="0">
              <a:lnSpc>
                <a:spcPct val="100000"/>
              </a:lnSpc>
              <a:spcBef>
                <a:spcPts val="0"/>
              </a:spcBef>
              <a:spcAft>
                <a:spcPts val="0"/>
              </a:spcAft>
              <a:buClr>
                <a:schemeClr val="dk2"/>
              </a:buClr>
              <a:buSzPts val="1500"/>
              <a:buNone/>
              <a:defRPr sz="1500">
                <a:solidFill>
                  <a:schemeClr val="dk2"/>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668" name="Google Shape;668;p121"/>
          <p:cNvSpPr txBox="1">
            <a:spLocks noGrp="1"/>
          </p:cNvSpPr>
          <p:nvPr>
            <p:ph type="body" idx="4"/>
          </p:nvPr>
        </p:nvSpPr>
        <p:spPr>
          <a:xfrm>
            <a:off x="6299713" y="2205101"/>
            <a:ext cx="4299000" cy="492600"/>
          </a:xfrm>
          <a:prstGeom prst="rect">
            <a:avLst/>
          </a:prstGeom>
          <a:noFill/>
          <a:ln>
            <a:noFill/>
          </a:ln>
        </p:spPr>
        <p:txBody>
          <a:bodyPr spcFirstLastPara="1" wrap="square" lIns="88900" tIns="44425" rIns="88900" bIns="44425" anchor="t" anchorCtr="0">
            <a:noAutofit/>
          </a:bodyPr>
          <a:lstStyle>
            <a:lvl1pPr marL="457200" lvl="0" indent="-228600" algn="l" rtl="0">
              <a:lnSpc>
                <a:spcPct val="100000"/>
              </a:lnSpc>
              <a:spcBef>
                <a:spcPts val="0"/>
              </a:spcBef>
              <a:spcAft>
                <a:spcPts val="0"/>
              </a:spcAft>
              <a:buClr>
                <a:schemeClr val="dk2"/>
              </a:buClr>
              <a:buSzPts val="1900"/>
              <a:buNone/>
              <a:defRPr>
                <a:solidFill>
                  <a:schemeClr val="dk2"/>
                </a:solidFill>
              </a:defRPr>
            </a:lvl1pPr>
            <a:lvl2pPr marL="914400" lvl="1" indent="-342900" algn="l" rtl="0">
              <a:spcBef>
                <a:spcPts val="0"/>
              </a:spcBef>
              <a:spcAft>
                <a:spcPts val="0"/>
              </a:spcAft>
              <a:buClr>
                <a:srgbClr val="404040"/>
              </a:buClr>
              <a:buSzPts val="1800"/>
              <a:buChar char="–"/>
              <a:defRPr/>
            </a:lvl2pPr>
            <a:lvl3pPr marL="1371600" lvl="2" indent="-342900" algn="l" rtl="0">
              <a:spcBef>
                <a:spcPts val="0"/>
              </a:spcBef>
              <a:spcAft>
                <a:spcPts val="0"/>
              </a:spcAft>
              <a:buClr>
                <a:srgbClr val="404040"/>
              </a:buClr>
              <a:buSzPts val="1800"/>
              <a:buChar char="•"/>
              <a:defRPr/>
            </a:lvl3pPr>
            <a:lvl4pPr marL="1828800" lvl="3" indent="-342900" algn="l" rtl="0">
              <a:spcBef>
                <a:spcPts val="0"/>
              </a:spcBef>
              <a:spcAft>
                <a:spcPts val="0"/>
              </a:spcAft>
              <a:buClr>
                <a:srgbClr val="404040"/>
              </a:buClr>
              <a:buSzPts val="1800"/>
              <a:buChar char="–"/>
              <a:defRPr/>
            </a:lvl4pPr>
            <a:lvl5pPr marL="2286000" lvl="4" indent="-342900" algn="l" rtl="0">
              <a:spcBef>
                <a:spcPts val="0"/>
              </a:spcBef>
              <a:spcAft>
                <a:spcPts val="0"/>
              </a:spcAft>
              <a:buClr>
                <a:srgbClr val="404040"/>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669" name="Google Shape;669;p121"/>
          <p:cNvSpPr txBox="1">
            <a:spLocks noGrp="1"/>
          </p:cNvSpPr>
          <p:nvPr>
            <p:ph type="dt" idx="10"/>
          </p:nvPr>
        </p:nvSpPr>
        <p:spPr>
          <a:xfrm>
            <a:off x="609601" y="6356364"/>
            <a:ext cx="2844600" cy="365100"/>
          </a:xfrm>
          <a:prstGeom prst="rect">
            <a:avLst/>
          </a:prstGeom>
          <a:noFill/>
          <a:ln>
            <a:noFill/>
          </a:ln>
        </p:spPr>
        <p:txBody>
          <a:bodyPr spcFirstLastPara="1" wrap="square" lIns="88900" tIns="44425" rIns="88900" bIns="44425" anchor="t" anchorCtr="0">
            <a:noAutofit/>
          </a:bodyPr>
          <a:lstStyle>
            <a:lvl1pPr marR="0" lvl="0" algn="l" rtl="0">
              <a:spcBef>
                <a:spcPts val="0"/>
              </a:spcBef>
              <a:spcAft>
                <a:spcPts val="0"/>
              </a:spcAft>
              <a:buSzPts val="1400"/>
              <a:buNone/>
              <a:defRPr sz="2100">
                <a:solidFill>
                  <a:srgbClr val="404040"/>
                </a:solidFill>
                <a:latin typeface="Calibri"/>
                <a:ea typeface="Calibri"/>
                <a:cs typeface="Calibri"/>
                <a:sym typeface="Calibri"/>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endParaRPr/>
          </a:p>
        </p:txBody>
      </p:sp>
      <p:sp>
        <p:nvSpPr>
          <p:cNvPr id="670" name="Google Shape;670;p121"/>
          <p:cNvSpPr txBox="1">
            <a:spLocks noGrp="1"/>
          </p:cNvSpPr>
          <p:nvPr>
            <p:ph type="ftr" idx="11"/>
          </p:nvPr>
        </p:nvSpPr>
        <p:spPr>
          <a:xfrm>
            <a:off x="4165610" y="6356364"/>
            <a:ext cx="3861000" cy="365100"/>
          </a:xfrm>
          <a:prstGeom prst="rect">
            <a:avLst/>
          </a:prstGeom>
          <a:noFill/>
          <a:ln>
            <a:noFill/>
          </a:ln>
        </p:spPr>
        <p:txBody>
          <a:bodyPr spcFirstLastPara="1" wrap="square" lIns="88900" tIns="44425" rIns="88900" bIns="44425" anchor="t" anchorCtr="0">
            <a:noAutofit/>
          </a:bodyPr>
          <a:lstStyle>
            <a:lvl1pPr marR="0" lvl="0" algn="l" rtl="0">
              <a:spcBef>
                <a:spcPts val="0"/>
              </a:spcBef>
              <a:spcAft>
                <a:spcPts val="0"/>
              </a:spcAft>
              <a:buSzPts val="1400"/>
              <a:buNone/>
              <a:defRPr sz="2100">
                <a:solidFill>
                  <a:srgbClr val="404040"/>
                </a:solidFill>
                <a:latin typeface="Calibri"/>
                <a:ea typeface="Calibri"/>
                <a:cs typeface="Calibri"/>
                <a:sym typeface="Calibri"/>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r>
              <a:rPr lang="nn-NO"/>
              <a:t>Vedlegg B til Bilag 1</a:t>
            </a:r>
            <a:endParaRPr/>
          </a:p>
        </p:txBody>
      </p:sp>
      <p:sp>
        <p:nvSpPr>
          <p:cNvPr id="671" name="Google Shape;671;p121"/>
          <p:cNvSpPr txBox="1">
            <a:spLocks noGrp="1"/>
          </p:cNvSpPr>
          <p:nvPr>
            <p:ph type="sldNum" idx="12"/>
          </p:nvPr>
        </p:nvSpPr>
        <p:spPr>
          <a:xfrm>
            <a:off x="8737610" y="6356364"/>
            <a:ext cx="2844600" cy="365100"/>
          </a:xfrm>
          <a:prstGeom prst="rect">
            <a:avLst/>
          </a:prstGeom>
          <a:noFill/>
          <a:ln>
            <a:noFill/>
          </a:ln>
        </p:spPr>
        <p:txBody>
          <a:bodyPr spcFirstLastPara="1" wrap="square" lIns="88900" tIns="44425" rIns="88900" bIns="44425" anchor="t" anchorCtr="0">
            <a:noAutofit/>
          </a:bodyPr>
          <a:lstStyle>
            <a:lvl1pPr marL="0" marR="0" lvl="0" indent="0" algn="l" rtl="0">
              <a:spcBef>
                <a:spcPts val="0"/>
              </a:spcBef>
              <a:spcAft>
                <a:spcPts val="0"/>
              </a:spcAft>
              <a:buNone/>
              <a:defRPr sz="2100">
                <a:solidFill>
                  <a:srgbClr val="404040"/>
                </a:solidFill>
                <a:latin typeface="Calibri"/>
                <a:ea typeface="Calibri"/>
                <a:cs typeface="Calibri"/>
                <a:sym typeface="Calibri"/>
              </a:defRPr>
            </a:lvl1pPr>
            <a:lvl2pPr marL="0" marR="0" lvl="1" indent="0" algn="l" rtl="0">
              <a:spcBef>
                <a:spcPts val="0"/>
              </a:spcBef>
              <a:spcAft>
                <a:spcPts val="0"/>
              </a:spcAft>
              <a:buNone/>
              <a:defRPr sz="2100">
                <a:solidFill>
                  <a:srgbClr val="404040"/>
                </a:solidFill>
                <a:latin typeface="Calibri"/>
                <a:ea typeface="Calibri"/>
                <a:cs typeface="Calibri"/>
                <a:sym typeface="Calibri"/>
              </a:defRPr>
            </a:lvl2pPr>
            <a:lvl3pPr marL="0" marR="0" lvl="2" indent="0" algn="l" rtl="0">
              <a:spcBef>
                <a:spcPts val="0"/>
              </a:spcBef>
              <a:spcAft>
                <a:spcPts val="0"/>
              </a:spcAft>
              <a:buNone/>
              <a:defRPr sz="2100">
                <a:solidFill>
                  <a:srgbClr val="404040"/>
                </a:solidFill>
                <a:latin typeface="Calibri"/>
                <a:ea typeface="Calibri"/>
                <a:cs typeface="Calibri"/>
                <a:sym typeface="Calibri"/>
              </a:defRPr>
            </a:lvl3pPr>
            <a:lvl4pPr marL="0" marR="0" lvl="3" indent="0" algn="l" rtl="0">
              <a:spcBef>
                <a:spcPts val="0"/>
              </a:spcBef>
              <a:spcAft>
                <a:spcPts val="0"/>
              </a:spcAft>
              <a:buNone/>
              <a:defRPr sz="2100">
                <a:solidFill>
                  <a:srgbClr val="404040"/>
                </a:solidFill>
                <a:latin typeface="Calibri"/>
                <a:ea typeface="Calibri"/>
                <a:cs typeface="Calibri"/>
                <a:sym typeface="Calibri"/>
              </a:defRPr>
            </a:lvl4pPr>
            <a:lvl5pPr marL="0" marR="0" lvl="4" indent="0" algn="l" rtl="0">
              <a:spcBef>
                <a:spcPts val="0"/>
              </a:spcBef>
              <a:spcAft>
                <a:spcPts val="0"/>
              </a:spcAft>
              <a:buNone/>
              <a:defRPr sz="2100">
                <a:solidFill>
                  <a:srgbClr val="404040"/>
                </a:solidFill>
                <a:latin typeface="Calibri"/>
                <a:ea typeface="Calibri"/>
                <a:cs typeface="Calibri"/>
                <a:sym typeface="Calibri"/>
              </a:defRPr>
            </a:lvl5pPr>
            <a:lvl6pPr marL="0" marR="0" lvl="5" indent="0" algn="l" rtl="0">
              <a:spcBef>
                <a:spcPts val="0"/>
              </a:spcBef>
              <a:spcAft>
                <a:spcPts val="0"/>
              </a:spcAft>
              <a:buNone/>
              <a:defRPr sz="2100">
                <a:solidFill>
                  <a:srgbClr val="404040"/>
                </a:solidFill>
                <a:latin typeface="Calibri"/>
                <a:ea typeface="Calibri"/>
                <a:cs typeface="Calibri"/>
                <a:sym typeface="Calibri"/>
              </a:defRPr>
            </a:lvl6pPr>
            <a:lvl7pPr marL="0" marR="0" lvl="6" indent="0" algn="l" rtl="0">
              <a:spcBef>
                <a:spcPts val="0"/>
              </a:spcBef>
              <a:spcAft>
                <a:spcPts val="0"/>
              </a:spcAft>
              <a:buNone/>
              <a:defRPr sz="2100">
                <a:solidFill>
                  <a:srgbClr val="404040"/>
                </a:solidFill>
                <a:latin typeface="Calibri"/>
                <a:ea typeface="Calibri"/>
                <a:cs typeface="Calibri"/>
                <a:sym typeface="Calibri"/>
              </a:defRPr>
            </a:lvl7pPr>
            <a:lvl8pPr marL="0" marR="0" lvl="7" indent="0" algn="l" rtl="0">
              <a:spcBef>
                <a:spcPts val="0"/>
              </a:spcBef>
              <a:spcAft>
                <a:spcPts val="0"/>
              </a:spcAft>
              <a:buNone/>
              <a:defRPr sz="2100">
                <a:solidFill>
                  <a:srgbClr val="404040"/>
                </a:solidFill>
                <a:latin typeface="Calibri"/>
                <a:ea typeface="Calibri"/>
                <a:cs typeface="Calibri"/>
                <a:sym typeface="Calibri"/>
              </a:defRPr>
            </a:lvl8pPr>
            <a:lvl9pPr marL="0" marR="0" lvl="8" indent="0" algn="l" rtl="0">
              <a:spcBef>
                <a:spcPts val="0"/>
              </a:spcBef>
              <a:spcAft>
                <a:spcPts val="0"/>
              </a:spcAft>
              <a:buNone/>
              <a:defRPr sz="2100">
                <a:solidFill>
                  <a:srgbClr val="40404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15"/>
        <p:cNvGrpSpPr/>
        <p:nvPr/>
      </p:nvGrpSpPr>
      <p:grpSpPr>
        <a:xfrm>
          <a:off x="0" y="0"/>
          <a:ext cx="0" cy="0"/>
          <a:chOff x="0" y="0"/>
          <a:chExt cx="0" cy="0"/>
        </a:xfrm>
      </p:grpSpPr>
      <p:sp>
        <p:nvSpPr>
          <p:cNvPr id="516" name="Google Shape;516;p94"/>
          <p:cNvSpPr txBox="1">
            <a:spLocks noGrp="1"/>
          </p:cNvSpPr>
          <p:nvPr>
            <p:ph type="ctrTitle"/>
          </p:nvPr>
        </p:nvSpPr>
        <p:spPr>
          <a:xfrm>
            <a:off x="415613" y="992768"/>
            <a:ext cx="11360700" cy="27369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5200"/>
              <a:buNone/>
              <a:defRPr sz="6933" b="0" i="0">
                <a:latin typeface="Calibri"/>
                <a:ea typeface="Calibri"/>
                <a:cs typeface="Calibri"/>
                <a:sym typeface="Calibri"/>
              </a:defRPr>
            </a:lvl1pPr>
            <a:lvl2pPr lvl="1" algn="ctr" rtl="0">
              <a:lnSpc>
                <a:spcPct val="100000"/>
              </a:lnSpc>
              <a:spcBef>
                <a:spcPts val="0"/>
              </a:spcBef>
              <a:spcAft>
                <a:spcPts val="0"/>
              </a:spcAft>
              <a:buSzPts val="5200"/>
              <a:buNone/>
              <a:defRPr sz="6933"/>
            </a:lvl2pPr>
            <a:lvl3pPr lvl="2" algn="ctr" rtl="0">
              <a:lnSpc>
                <a:spcPct val="100000"/>
              </a:lnSpc>
              <a:spcBef>
                <a:spcPts val="0"/>
              </a:spcBef>
              <a:spcAft>
                <a:spcPts val="0"/>
              </a:spcAft>
              <a:buSzPts val="5200"/>
              <a:buNone/>
              <a:defRPr sz="6933"/>
            </a:lvl3pPr>
            <a:lvl4pPr lvl="3" algn="ctr" rtl="0">
              <a:lnSpc>
                <a:spcPct val="100000"/>
              </a:lnSpc>
              <a:spcBef>
                <a:spcPts val="0"/>
              </a:spcBef>
              <a:spcAft>
                <a:spcPts val="0"/>
              </a:spcAft>
              <a:buSzPts val="5200"/>
              <a:buNone/>
              <a:defRPr sz="6933"/>
            </a:lvl4pPr>
            <a:lvl5pPr lvl="4" algn="ctr" rtl="0">
              <a:lnSpc>
                <a:spcPct val="100000"/>
              </a:lnSpc>
              <a:spcBef>
                <a:spcPts val="0"/>
              </a:spcBef>
              <a:spcAft>
                <a:spcPts val="0"/>
              </a:spcAft>
              <a:buSzPts val="5200"/>
              <a:buNone/>
              <a:defRPr sz="6933"/>
            </a:lvl5pPr>
            <a:lvl6pPr lvl="5" algn="ctr" rtl="0">
              <a:lnSpc>
                <a:spcPct val="100000"/>
              </a:lnSpc>
              <a:spcBef>
                <a:spcPts val="0"/>
              </a:spcBef>
              <a:spcAft>
                <a:spcPts val="0"/>
              </a:spcAft>
              <a:buSzPts val="5200"/>
              <a:buNone/>
              <a:defRPr sz="6933"/>
            </a:lvl6pPr>
            <a:lvl7pPr lvl="6" algn="ctr" rtl="0">
              <a:lnSpc>
                <a:spcPct val="100000"/>
              </a:lnSpc>
              <a:spcBef>
                <a:spcPts val="0"/>
              </a:spcBef>
              <a:spcAft>
                <a:spcPts val="0"/>
              </a:spcAft>
              <a:buSzPts val="5200"/>
              <a:buNone/>
              <a:defRPr sz="6933"/>
            </a:lvl7pPr>
            <a:lvl8pPr lvl="7" algn="ctr" rtl="0">
              <a:lnSpc>
                <a:spcPct val="100000"/>
              </a:lnSpc>
              <a:spcBef>
                <a:spcPts val="0"/>
              </a:spcBef>
              <a:spcAft>
                <a:spcPts val="0"/>
              </a:spcAft>
              <a:buSzPts val="5200"/>
              <a:buNone/>
              <a:defRPr sz="6933"/>
            </a:lvl8pPr>
            <a:lvl9pPr lvl="8" algn="ctr" rtl="0">
              <a:lnSpc>
                <a:spcPct val="100000"/>
              </a:lnSpc>
              <a:spcBef>
                <a:spcPts val="0"/>
              </a:spcBef>
              <a:spcAft>
                <a:spcPts val="0"/>
              </a:spcAft>
              <a:buSzPts val="5200"/>
              <a:buNone/>
              <a:defRPr sz="6933"/>
            </a:lvl9pPr>
          </a:lstStyle>
          <a:p>
            <a:endParaRPr/>
          </a:p>
        </p:txBody>
      </p:sp>
      <p:sp>
        <p:nvSpPr>
          <p:cNvPr id="517" name="Google Shape;517;p94"/>
          <p:cNvSpPr txBox="1">
            <a:spLocks noGrp="1"/>
          </p:cNvSpPr>
          <p:nvPr>
            <p:ph type="subTitle" idx="1"/>
          </p:nvPr>
        </p:nvSpPr>
        <p:spPr>
          <a:xfrm>
            <a:off x="415602" y="3778841"/>
            <a:ext cx="11360700" cy="1056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3733" b="0" i="0">
                <a:latin typeface="Calibri"/>
                <a:ea typeface="Calibri"/>
                <a:cs typeface="Calibri"/>
                <a:sym typeface="Calibr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518" name="Google Shape;518;p94"/>
          <p:cNvSpPr txBox="1">
            <a:spLocks noGrp="1"/>
          </p:cNvSpPr>
          <p:nvPr>
            <p:ph type="sldNum" idx="12"/>
          </p:nvPr>
        </p:nvSpPr>
        <p:spPr>
          <a:xfrm>
            <a:off x="11296622" y="6217634"/>
            <a:ext cx="731400" cy="5250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Røde sommerfugler [to spalter stor tekst]">
  <p:cSld name="Røde sommerfugler [to spalter stor tekst]">
    <p:spTree>
      <p:nvGrpSpPr>
        <p:cNvPr id="1" name="Shape 672"/>
        <p:cNvGrpSpPr/>
        <p:nvPr/>
      </p:nvGrpSpPr>
      <p:grpSpPr>
        <a:xfrm>
          <a:off x="0" y="0"/>
          <a:ext cx="0" cy="0"/>
          <a:chOff x="0" y="0"/>
          <a:chExt cx="0" cy="0"/>
        </a:xfrm>
      </p:grpSpPr>
      <p:pic>
        <p:nvPicPr>
          <p:cNvPr id="673" name="Google Shape;673;p122"/>
          <p:cNvPicPr preferRelativeResize="0"/>
          <p:nvPr/>
        </p:nvPicPr>
        <p:blipFill rotWithShape="1">
          <a:blip r:embed="rId2">
            <a:alphaModFix/>
          </a:blip>
          <a:srcRect/>
          <a:stretch/>
        </p:blipFill>
        <p:spPr>
          <a:xfrm>
            <a:off x="1" y="5738828"/>
            <a:ext cx="12192015" cy="908051"/>
          </a:xfrm>
          <a:prstGeom prst="rect">
            <a:avLst/>
          </a:prstGeom>
          <a:noFill/>
          <a:ln>
            <a:noFill/>
          </a:ln>
        </p:spPr>
      </p:pic>
      <p:sp>
        <p:nvSpPr>
          <p:cNvPr id="674" name="Google Shape;674;p122"/>
          <p:cNvSpPr txBox="1">
            <a:spLocks noGrp="1"/>
          </p:cNvSpPr>
          <p:nvPr>
            <p:ph type="body" idx="1"/>
          </p:nvPr>
        </p:nvSpPr>
        <p:spPr>
          <a:xfrm>
            <a:off x="1594107" y="2204870"/>
            <a:ext cx="4299000" cy="3456300"/>
          </a:xfrm>
          <a:prstGeom prst="rect">
            <a:avLst/>
          </a:prstGeom>
          <a:noFill/>
          <a:ln>
            <a:noFill/>
          </a:ln>
        </p:spPr>
        <p:txBody>
          <a:bodyPr spcFirstLastPara="1" wrap="square" lIns="88900" tIns="44425" rIns="88900" bIns="44425" anchor="t" anchorCtr="0">
            <a:noAutofit/>
          </a:bodyPr>
          <a:lstStyle>
            <a:lvl1pPr marL="457200" lvl="0" indent="-228600" algn="l" rtl="0">
              <a:lnSpc>
                <a:spcPct val="100000"/>
              </a:lnSpc>
              <a:spcBef>
                <a:spcPts val="0"/>
              </a:spcBef>
              <a:spcAft>
                <a:spcPts val="0"/>
              </a:spcAft>
              <a:buClr>
                <a:schemeClr val="dk2"/>
              </a:buClr>
              <a:buSzPts val="1900"/>
              <a:buNone/>
              <a:defRPr>
                <a:solidFill>
                  <a:schemeClr val="dk2"/>
                </a:solidFill>
              </a:defRPr>
            </a:lvl1pPr>
            <a:lvl2pPr marL="914400" lvl="1" indent="-342900" algn="l" rtl="0">
              <a:spcBef>
                <a:spcPts val="0"/>
              </a:spcBef>
              <a:spcAft>
                <a:spcPts val="0"/>
              </a:spcAft>
              <a:buClr>
                <a:srgbClr val="404040"/>
              </a:buClr>
              <a:buSzPts val="1800"/>
              <a:buChar char="–"/>
              <a:defRPr/>
            </a:lvl2pPr>
            <a:lvl3pPr marL="1371600" lvl="2" indent="-342900" algn="l" rtl="0">
              <a:spcBef>
                <a:spcPts val="0"/>
              </a:spcBef>
              <a:spcAft>
                <a:spcPts val="0"/>
              </a:spcAft>
              <a:buClr>
                <a:srgbClr val="404040"/>
              </a:buClr>
              <a:buSzPts val="1800"/>
              <a:buChar char="•"/>
              <a:defRPr/>
            </a:lvl3pPr>
            <a:lvl4pPr marL="1828800" lvl="3" indent="-342900" algn="l" rtl="0">
              <a:spcBef>
                <a:spcPts val="0"/>
              </a:spcBef>
              <a:spcAft>
                <a:spcPts val="0"/>
              </a:spcAft>
              <a:buClr>
                <a:srgbClr val="404040"/>
              </a:buClr>
              <a:buSzPts val="1800"/>
              <a:buChar char="–"/>
              <a:defRPr/>
            </a:lvl4pPr>
            <a:lvl5pPr marL="2286000" lvl="4" indent="-342900" algn="l" rtl="0">
              <a:spcBef>
                <a:spcPts val="0"/>
              </a:spcBef>
              <a:spcAft>
                <a:spcPts val="0"/>
              </a:spcAft>
              <a:buClr>
                <a:srgbClr val="404040"/>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675" name="Google Shape;675;p122"/>
          <p:cNvSpPr txBox="1">
            <a:spLocks noGrp="1"/>
          </p:cNvSpPr>
          <p:nvPr>
            <p:ph type="title"/>
          </p:nvPr>
        </p:nvSpPr>
        <p:spPr>
          <a:xfrm>
            <a:off x="1593605" y="908722"/>
            <a:ext cx="9004800" cy="597900"/>
          </a:xfrm>
          <a:prstGeom prst="rect">
            <a:avLst/>
          </a:prstGeom>
          <a:noFill/>
          <a:ln>
            <a:noFill/>
          </a:ln>
        </p:spPr>
        <p:txBody>
          <a:bodyPr spcFirstLastPara="1" wrap="square" lIns="88900" tIns="44425" rIns="88900" bIns="44425"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76" name="Google Shape;676;p122"/>
          <p:cNvSpPr txBox="1">
            <a:spLocks noGrp="1"/>
          </p:cNvSpPr>
          <p:nvPr>
            <p:ph type="body" idx="2"/>
          </p:nvPr>
        </p:nvSpPr>
        <p:spPr>
          <a:xfrm>
            <a:off x="6299713" y="2204870"/>
            <a:ext cx="4299000" cy="3456300"/>
          </a:xfrm>
          <a:prstGeom prst="rect">
            <a:avLst/>
          </a:prstGeom>
          <a:noFill/>
          <a:ln>
            <a:noFill/>
          </a:ln>
        </p:spPr>
        <p:txBody>
          <a:bodyPr spcFirstLastPara="1" wrap="square" lIns="88900" tIns="44425" rIns="88900" bIns="44425" anchor="t" anchorCtr="0">
            <a:noAutofit/>
          </a:bodyPr>
          <a:lstStyle>
            <a:lvl1pPr marL="457200" lvl="0" indent="-228600" algn="l" rtl="0">
              <a:lnSpc>
                <a:spcPct val="100000"/>
              </a:lnSpc>
              <a:spcBef>
                <a:spcPts val="0"/>
              </a:spcBef>
              <a:spcAft>
                <a:spcPts val="0"/>
              </a:spcAft>
              <a:buClr>
                <a:schemeClr val="dk2"/>
              </a:buClr>
              <a:buSzPts val="1900"/>
              <a:buNone/>
              <a:defRPr>
                <a:solidFill>
                  <a:schemeClr val="dk2"/>
                </a:solidFill>
              </a:defRPr>
            </a:lvl1pPr>
            <a:lvl2pPr marL="914400" lvl="1" indent="-342900" algn="l" rtl="0">
              <a:spcBef>
                <a:spcPts val="0"/>
              </a:spcBef>
              <a:spcAft>
                <a:spcPts val="0"/>
              </a:spcAft>
              <a:buClr>
                <a:srgbClr val="404040"/>
              </a:buClr>
              <a:buSzPts val="1800"/>
              <a:buChar char="–"/>
              <a:defRPr/>
            </a:lvl2pPr>
            <a:lvl3pPr marL="1371600" lvl="2" indent="-342900" algn="l" rtl="0">
              <a:spcBef>
                <a:spcPts val="0"/>
              </a:spcBef>
              <a:spcAft>
                <a:spcPts val="0"/>
              </a:spcAft>
              <a:buClr>
                <a:srgbClr val="404040"/>
              </a:buClr>
              <a:buSzPts val="1800"/>
              <a:buChar char="•"/>
              <a:defRPr/>
            </a:lvl3pPr>
            <a:lvl4pPr marL="1828800" lvl="3" indent="-342900" algn="l" rtl="0">
              <a:spcBef>
                <a:spcPts val="0"/>
              </a:spcBef>
              <a:spcAft>
                <a:spcPts val="0"/>
              </a:spcAft>
              <a:buClr>
                <a:srgbClr val="404040"/>
              </a:buClr>
              <a:buSzPts val="1800"/>
              <a:buChar char="–"/>
              <a:defRPr/>
            </a:lvl4pPr>
            <a:lvl5pPr marL="2286000" lvl="4" indent="-342900" algn="l" rtl="0">
              <a:spcBef>
                <a:spcPts val="0"/>
              </a:spcBef>
              <a:spcAft>
                <a:spcPts val="0"/>
              </a:spcAft>
              <a:buClr>
                <a:srgbClr val="404040"/>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677" name="Google Shape;677;p122"/>
          <p:cNvSpPr txBox="1">
            <a:spLocks noGrp="1"/>
          </p:cNvSpPr>
          <p:nvPr>
            <p:ph type="dt" idx="10"/>
          </p:nvPr>
        </p:nvSpPr>
        <p:spPr>
          <a:xfrm>
            <a:off x="609601" y="6356364"/>
            <a:ext cx="2844600" cy="365100"/>
          </a:xfrm>
          <a:prstGeom prst="rect">
            <a:avLst/>
          </a:prstGeom>
          <a:noFill/>
          <a:ln>
            <a:noFill/>
          </a:ln>
        </p:spPr>
        <p:txBody>
          <a:bodyPr spcFirstLastPara="1" wrap="square" lIns="88900" tIns="44425" rIns="88900" bIns="44425" anchor="t" anchorCtr="0">
            <a:noAutofit/>
          </a:bodyPr>
          <a:lstStyle>
            <a:lvl1pPr marR="0" lvl="0" algn="l" rtl="0">
              <a:spcBef>
                <a:spcPts val="0"/>
              </a:spcBef>
              <a:spcAft>
                <a:spcPts val="0"/>
              </a:spcAft>
              <a:buSzPts val="1400"/>
              <a:buNone/>
              <a:defRPr sz="2100">
                <a:solidFill>
                  <a:srgbClr val="404040"/>
                </a:solidFill>
                <a:latin typeface="Calibri"/>
                <a:ea typeface="Calibri"/>
                <a:cs typeface="Calibri"/>
                <a:sym typeface="Calibri"/>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endParaRPr/>
          </a:p>
        </p:txBody>
      </p:sp>
      <p:sp>
        <p:nvSpPr>
          <p:cNvPr id="678" name="Google Shape;678;p122"/>
          <p:cNvSpPr txBox="1">
            <a:spLocks noGrp="1"/>
          </p:cNvSpPr>
          <p:nvPr>
            <p:ph type="ftr" idx="11"/>
          </p:nvPr>
        </p:nvSpPr>
        <p:spPr>
          <a:xfrm>
            <a:off x="4165610" y="6356364"/>
            <a:ext cx="3861000" cy="365100"/>
          </a:xfrm>
          <a:prstGeom prst="rect">
            <a:avLst/>
          </a:prstGeom>
          <a:noFill/>
          <a:ln>
            <a:noFill/>
          </a:ln>
        </p:spPr>
        <p:txBody>
          <a:bodyPr spcFirstLastPara="1" wrap="square" lIns="88900" tIns="44425" rIns="88900" bIns="44425" anchor="t" anchorCtr="0">
            <a:noAutofit/>
          </a:bodyPr>
          <a:lstStyle>
            <a:lvl1pPr marR="0" lvl="0" algn="l" rtl="0">
              <a:spcBef>
                <a:spcPts val="0"/>
              </a:spcBef>
              <a:spcAft>
                <a:spcPts val="0"/>
              </a:spcAft>
              <a:buSzPts val="1400"/>
              <a:buNone/>
              <a:defRPr sz="2100">
                <a:solidFill>
                  <a:srgbClr val="404040"/>
                </a:solidFill>
                <a:latin typeface="Calibri"/>
                <a:ea typeface="Calibri"/>
                <a:cs typeface="Calibri"/>
                <a:sym typeface="Calibri"/>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r>
              <a:rPr lang="nn-NO"/>
              <a:t>Vedlegg B til Bilag 1</a:t>
            </a:r>
            <a:endParaRPr/>
          </a:p>
        </p:txBody>
      </p:sp>
      <p:sp>
        <p:nvSpPr>
          <p:cNvPr id="679" name="Google Shape;679;p122"/>
          <p:cNvSpPr txBox="1">
            <a:spLocks noGrp="1"/>
          </p:cNvSpPr>
          <p:nvPr>
            <p:ph type="sldNum" idx="12"/>
          </p:nvPr>
        </p:nvSpPr>
        <p:spPr>
          <a:xfrm>
            <a:off x="8737610" y="6356364"/>
            <a:ext cx="2844600" cy="365100"/>
          </a:xfrm>
          <a:prstGeom prst="rect">
            <a:avLst/>
          </a:prstGeom>
          <a:noFill/>
          <a:ln>
            <a:noFill/>
          </a:ln>
        </p:spPr>
        <p:txBody>
          <a:bodyPr spcFirstLastPara="1" wrap="square" lIns="88900" tIns="44425" rIns="88900" bIns="44425" anchor="t" anchorCtr="0">
            <a:noAutofit/>
          </a:bodyPr>
          <a:lstStyle>
            <a:lvl1pPr marL="0" marR="0" lvl="0" indent="0" algn="l" rtl="0">
              <a:spcBef>
                <a:spcPts val="0"/>
              </a:spcBef>
              <a:spcAft>
                <a:spcPts val="0"/>
              </a:spcAft>
              <a:buNone/>
              <a:defRPr sz="2100">
                <a:solidFill>
                  <a:srgbClr val="404040"/>
                </a:solidFill>
                <a:latin typeface="Calibri"/>
                <a:ea typeface="Calibri"/>
                <a:cs typeface="Calibri"/>
                <a:sym typeface="Calibri"/>
              </a:defRPr>
            </a:lvl1pPr>
            <a:lvl2pPr marL="0" marR="0" lvl="1" indent="0" algn="l" rtl="0">
              <a:spcBef>
                <a:spcPts val="0"/>
              </a:spcBef>
              <a:spcAft>
                <a:spcPts val="0"/>
              </a:spcAft>
              <a:buNone/>
              <a:defRPr sz="2100">
                <a:solidFill>
                  <a:srgbClr val="404040"/>
                </a:solidFill>
                <a:latin typeface="Calibri"/>
                <a:ea typeface="Calibri"/>
                <a:cs typeface="Calibri"/>
                <a:sym typeface="Calibri"/>
              </a:defRPr>
            </a:lvl2pPr>
            <a:lvl3pPr marL="0" marR="0" lvl="2" indent="0" algn="l" rtl="0">
              <a:spcBef>
                <a:spcPts val="0"/>
              </a:spcBef>
              <a:spcAft>
                <a:spcPts val="0"/>
              </a:spcAft>
              <a:buNone/>
              <a:defRPr sz="2100">
                <a:solidFill>
                  <a:srgbClr val="404040"/>
                </a:solidFill>
                <a:latin typeface="Calibri"/>
                <a:ea typeface="Calibri"/>
                <a:cs typeface="Calibri"/>
                <a:sym typeface="Calibri"/>
              </a:defRPr>
            </a:lvl3pPr>
            <a:lvl4pPr marL="0" marR="0" lvl="3" indent="0" algn="l" rtl="0">
              <a:spcBef>
                <a:spcPts val="0"/>
              </a:spcBef>
              <a:spcAft>
                <a:spcPts val="0"/>
              </a:spcAft>
              <a:buNone/>
              <a:defRPr sz="2100">
                <a:solidFill>
                  <a:srgbClr val="404040"/>
                </a:solidFill>
                <a:latin typeface="Calibri"/>
                <a:ea typeface="Calibri"/>
                <a:cs typeface="Calibri"/>
                <a:sym typeface="Calibri"/>
              </a:defRPr>
            </a:lvl4pPr>
            <a:lvl5pPr marL="0" marR="0" lvl="4" indent="0" algn="l" rtl="0">
              <a:spcBef>
                <a:spcPts val="0"/>
              </a:spcBef>
              <a:spcAft>
                <a:spcPts val="0"/>
              </a:spcAft>
              <a:buNone/>
              <a:defRPr sz="2100">
                <a:solidFill>
                  <a:srgbClr val="404040"/>
                </a:solidFill>
                <a:latin typeface="Calibri"/>
                <a:ea typeface="Calibri"/>
                <a:cs typeface="Calibri"/>
                <a:sym typeface="Calibri"/>
              </a:defRPr>
            </a:lvl5pPr>
            <a:lvl6pPr marL="0" marR="0" lvl="5" indent="0" algn="l" rtl="0">
              <a:spcBef>
                <a:spcPts val="0"/>
              </a:spcBef>
              <a:spcAft>
                <a:spcPts val="0"/>
              </a:spcAft>
              <a:buNone/>
              <a:defRPr sz="2100">
                <a:solidFill>
                  <a:srgbClr val="404040"/>
                </a:solidFill>
                <a:latin typeface="Calibri"/>
                <a:ea typeface="Calibri"/>
                <a:cs typeface="Calibri"/>
                <a:sym typeface="Calibri"/>
              </a:defRPr>
            </a:lvl6pPr>
            <a:lvl7pPr marL="0" marR="0" lvl="6" indent="0" algn="l" rtl="0">
              <a:spcBef>
                <a:spcPts val="0"/>
              </a:spcBef>
              <a:spcAft>
                <a:spcPts val="0"/>
              </a:spcAft>
              <a:buNone/>
              <a:defRPr sz="2100">
                <a:solidFill>
                  <a:srgbClr val="404040"/>
                </a:solidFill>
                <a:latin typeface="Calibri"/>
                <a:ea typeface="Calibri"/>
                <a:cs typeface="Calibri"/>
                <a:sym typeface="Calibri"/>
              </a:defRPr>
            </a:lvl7pPr>
            <a:lvl8pPr marL="0" marR="0" lvl="7" indent="0" algn="l" rtl="0">
              <a:spcBef>
                <a:spcPts val="0"/>
              </a:spcBef>
              <a:spcAft>
                <a:spcPts val="0"/>
              </a:spcAft>
              <a:buNone/>
              <a:defRPr sz="2100">
                <a:solidFill>
                  <a:srgbClr val="404040"/>
                </a:solidFill>
                <a:latin typeface="Calibri"/>
                <a:ea typeface="Calibri"/>
                <a:cs typeface="Calibri"/>
                <a:sym typeface="Calibri"/>
              </a:defRPr>
            </a:lvl8pPr>
            <a:lvl9pPr marL="0" marR="0" lvl="8" indent="0" algn="l" rtl="0">
              <a:spcBef>
                <a:spcPts val="0"/>
              </a:spcBef>
              <a:spcAft>
                <a:spcPts val="0"/>
              </a:spcAft>
              <a:buNone/>
              <a:defRPr sz="2100">
                <a:solidFill>
                  <a:srgbClr val="40404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o røde sommerfugler">
  <p:cSld name="To røde sommerfugler">
    <p:spTree>
      <p:nvGrpSpPr>
        <p:cNvPr id="1" name="Shape 680"/>
        <p:cNvGrpSpPr/>
        <p:nvPr/>
      </p:nvGrpSpPr>
      <p:grpSpPr>
        <a:xfrm>
          <a:off x="0" y="0"/>
          <a:ext cx="0" cy="0"/>
          <a:chOff x="0" y="0"/>
          <a:chExt cx="0" cy="0"/>
        </a:xfrm>
      </p:grpSpPr>
      <p:pic>
        <p:nvPicPr>
          <p:cNvPr id="681" name="Google Shape;681;p123" descr="To_sommerfugler.png"/>
          <p:cNvPicPr preferRelativeResize="0"/>
          <p:nvPr/>
        </p:nvPicPr>
        <p:blipFill rotWithShape="1">
          <a:blip r:embed="rId2">
            <a:alphaModFix/>
          </a:blip>
          <a:srcRect/>
          <a:stretch/>
        </p:blipFill>
        <p:spPr>
          <a:xfrm>
            <a:off x="10049944" y="4675198"/>
            <a:ext cx="2142069" cy="2182816"/>
          </a:xfrm>
          <a:prstGeom prst="rect">
            <a:avLst/>
          </a:prstGeom>
          <a:noFill/>
          <a:ln>
            <a:noFill/>
          </a:ln>
        </p:spPr>
      </p:pic>
      <p:sp>
        <p:nvSpPr>
          <p:cNvPr id="682" name="Google Shape;682;p123"/>
          <p:cNvSpPr txBox="1">
            <a:spLocks noGrp="1"/>
          </p:cNvSpPr>
          <p:nvPr>
            <p:ph type="title"/>
          </p:nvPr>
        </p:nvSpPr>
        <p:spPr>
          <a:xfrm>
            <a:off x="1593604" y="1581378"/>
            <a:ext cx="8343000" cy="597900"/>
          </a:xfrm>
          <a:prstGeom prst="rect">
            <a:avLst/>
          </a:prstGeom>
          <a:noFill/>
          <a:ln>
            <a:noFill/>
          </a:ln>
        </p:spPr>
        <p:txBody>
          <a:bodyPr spcFirstLastPara="1" wrap="square" lIns="88900" tIns="44425" rIns="88900" bIns="44425"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83" name="Google Shape;683;p123"/>
          <p:cNvSpPr txBox="1">
            <a:spLocks noGrp="1"/>
          </p:cNvSpPr>
          <p:nvPr>
            <p:ph type="body" idx="1"/>
          </p:nvPr>
        </p:nvSpPr>
        <p:spPr>
          <a:xfrm>
            <a:off x="1593604" y="2736238"/>
            <a:ext cx="8343000" cy="3240600"/>
          </a:xfrm>
          <a:prstGeom prst="rect">
            <a:avLst/>
          </a:prstGeom>
          <a:noFill/>
          <a:ln>
            <a:noFill/>
          </a:ln>
        </p:spPr>
        <p:txBody>
          <a:bodyPr spcFirstLastPara="1" wrap="square" lIns="88900" tIns="44425" rIns="88900" bIns="44425" anchor="t" anchorCtr="0">
            <a:noAutofit/>
          </a:bodyPr>
          <a:lstStyle>
            <a:lvl1pPr marL="457200" lvl="0" indent="-349250" algn="l" rtl="0">
              <a:lnSpc>
                <a:spcPct val="100000"/>
              </a:lnSpc>
              <a:spcBef>
                <a:spcPts val="0"/>
              </a:spcBef>
              <a:spcAft>
                <a:spcPts val="0"/>
              </a:spcAft>
              <a:buClr>
                <a:schemeClr val="dk2"/>
              </a:buClr>
              <a:buSzPts val="1900"/>
              <a:buChar char="•"/>
              <a:defRPr sz="1900">
                <a:solidFill>
                  <a:schemeClr val="dk2"/>
                </a:solidFill>
              </a:defRPr>
            </a:lvl1pPr>
            <a:lvl2pPr marL="914400" lvl="1" indent="-342900" algn="l" rtl="0">
              <a:lnSpc>
                <a:spcPct val="100000"/>
              </a:lnSpc>
              <a:spcBef>
                <a:spcPts val="0"/>
              </a:spcBef>
              <a:spcAft>
                <a:spcPts val="0"/>
              </a:spcAft>
              <a:buClr>
                <a:schemeClr val="dk2"/>
              </a:buClr>
              <a:buSzPts val="1800"/>
              <a:buChar char="–"/>
              <a:defRPr sz="1800">
                <a:solidFill>
                  <a:schemeClr val="dk2"/>
                </a:solidFill>
              </a:defRPr>
            </a:lvl2pPr>
            <a:lvl3pPr marL="1371600" lvl="2" indent="-323850" algn="l" rtl="0">
              <a:lnSpc>
                <a:spcPct val="100000"/>
              </a:lnSpc>
              <a:spcBef>
                <a:spcPts val="0"/>
              </a:spcBef>
              <a:spcAft>
                <a:spcPts val="0"/>
              </a:spcAft>
              <a:buClr>
                <a:schemeClr val="dk2"/>
              </a:buClr>
              <a:buSzPts val="1500"/>
              <a:buChar char="•"/>
              <a:defRPr sz="1500">
                <a:solidFill>
                  <a:schemeClr val="dk2"/>
                </a:solidFill>
              </a:defRPr>
            </a:lvl3pPr>
            <a:lvl4pPr marL="1828800" lvl="3" indent="-323850" algn="l" rtl="0">
              <a:lnSpc>
                <a:spcPct val="100000"/>
              </a:lnSpc>
              <a:spcBef>
                <a:spcPts val="0"/>
              </a:spcBef>
              <a:spcAft>
                <a:spcPts val="0"/>
              </a:spcAft>
              <a:buClr>
                <a:schemeClr val="dk2"/>
              </a:buClr>
              <a:buSzPts val="1500"/>
              <a:buChar char="–"/>
              <a:defRPr sz="1500">
                <a:solidFill>
                  <a:schemeClr val="dk2"/>
                </a:solidFill>
              </a:defRPr>
            </a:lvl4pPr>
            <a:lvl5pPr marL="2286000" lvl="4" indent="-323850" algn="l" rtl="0">
              <a:lnSpc>
                <a:spcPct val="100000"/>
              </a:lnSpc>
              <a:spcBef>
                <a:spcPts val="0"/>
              </a:spcBef>
              <a:spcAft>
                <a:spcPts val="0"/>
              </a:spcAft>
              <a:buClr>
                <a:schemeClr val="dk2"/>
              </a:buClr>
              <a:buSzPts val="1500"/>
              <a:buChar char="»"/>
              <a:defRPr>
                <a:solidFill>
                  <a:schemeClr val="dk2"/>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684" name="Google Shape;684;p123"/>
          <p:cNvSpPr txBox="1">
            <a:spLocks noGrp="1"/>
          </p:cNvSpPr>
          <p:nvPr>
            <p:ph type="body" idx="2"/>
          </p:nvPr>
        </p:nvSpPr>
        <p:spPr>
          <a:xfrm>
            <a:off x="1593802" y="2204998"/>
            <a:ext cx="8343000" cy="382200"/>
          </a:xfrm>
          <a:prstGeom prst="rect">
            <a:avLst/>
          </a:prstGeom>
          <a:noFill/>
          <a:ln>
            <a:noFill/>
          </a:ln>
        </p:spPr>
        <p:txBody>
          <a:bodyPr spcFirstLastPara="1" wrap="square" lIns="88900" tIns="44425" rIns="88900" bIns="44425" anchor="t" anchorCtr="0">
            <a:noAutofit/>
          </a:bodyPr>
          <a:lstStyle>
            <a:lvl1pPr marL="457200" lvl="0" indent="-228600" algn="l" rtl="0">
              <a:lnSpc>
                <a:spcPct val="100000"/>
              </a:lnSpc>
              <a:spcBef>
                <a:spcPts val="0"/>
              </a:spcBef>
              <a:spcAft>
                <a:spcPts val="0"/>
              </a:spcAft>
              <a:buClr>
                <a:schemeClr val="dk2"/>
              </a:buClr>
              <a:buSzPts val="1900"/>
              <a:buNone/>
              <a:defRPr>
                <a:solidFill>
                  <a:schemeClr val="dk2"/>
                </a:solidFill>
              </a:defRPr>
            </a:lvl1pPr>
            <a:lvl2pPr marL="914400" lvl="1" indent="-342900" algn="l" rtl="0">
              <a:spcBef>
                <a:spcPts val="0"/>
              </a:spcBef>
              <a:spcAft>
                <a:spcPts val="0"/>
              </a:spcAft>
              <a:buClr>
                <a:srgbClr val="404040"/>
              </a:buClr>
              <a:buSzPts val="1800"/>
              <a:buChar char="–"/>
              <a:defRPr/>
            </a:lvl2pPr>
            <a:lvl3pPr marL="1371600" lvl="2" indent="-342900" algn="l" rtl="0">
              <a:spcBef>
                <a:spcPts val="0"/>
              </a:spcBef>
              <a:spcAft>
                <a:spcPts val="0"/>
              </a:spcAft>
              <a:buClr>
                <a:srgbClr val="404040"/>
              </a:buClr>
              <a:buSzPts val="1800"/>
              <a:buChar char="•"/>
              <a:defRPr/>
            </a:lvl3pPr>
            <a:lvl4pPr marL="1828800" lvl="3" indent="-342900" algn="l" rtl="0">
              <a:spcBef>
                <a:spcPts val="0"/>
              </a:spcBef>
              <a:spcAft>
                <a:spcPts val="0"/>
              </a:spcAft>
              <a:buClr>
                <a:srgbClr val="404040"/>
              </a:buClr>
              <a:buSzPts val="1800"/>
              <a:buChar char="–"/>
              <a:defRPr/>
            </a:lvl4pPr>
            <a:lvl5pPr marL="2286000" lvl="4" indent="-342900" algn="l" rtl="0">
              <a:spcBef>
                <a:spcPts val="0"/>
              </a:spcBef>
              <a:spcAft>
                <a:spcPts val="0"/>
              </a:spcAft>
              <a:buClr>
                <a:srgbClr val="404040"/>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685" name="Google Shape;685;p123"/>
          <p:cNvSpPr txBox="1">
            <a:spLocks noGrp="1"/>
          </p:cNvSpPr>
          <p:nvPr>
            <p:ph type="dt" idx="10"/>
          </p:nvPr>
        </p:nvSpPr>
        <p:spPr>
          <a:xfrm>
            <a:off x="609601" y="6356364"/>
            <a:ext cx="2844600" cy="365100"/>
          </a:xfrm>
          <a:prstGeom prst="rect">
            <a:avLst/>
          </a:prstGeom>
          <a:noFill/>
          <a:ln>
            <a:noFill/>
          </a:ln>
        </p:spPr>
        <p:txBody>
          <a:bodyPr spcFirstLastPara="1" wrap="square" lIns="88900" tIns="44425" rIns="88900" bIns="44425" anchor="t" anchorCtr="0">
            <a:noAutofit/>
          </a:bodyPr>
          <a:lstStyle>
            <a:lvl1pPr marR="0" lvl="0" algn="l" rtl="0">
              <a:spcBef>
                <a:spcPts val="0"/>
              </a:spcBef>
              <a:spcAft>
                <a:spcPts val="0"/>
              </a:spcAft>
              <a:buSzPts val="1400"/>
              <a:buNone/>
              <a:defRPr sz="2100">
                <a:solidFill>
                  <a:srgbClr val="404040"/>
                </a:solidFill>
                <a:latin typeface="Calibri"/>
                <a:ea typeface="Calibri"/>
                <a:cs typeface="Calibri"/>
                <a:sym typeface="Calibri"/>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endParaRPr/>
          </a:p>
        </p:txBody>
      </p:sp>
      <p:sp>
        <p:nvSpPr>
          <p:cNvPr id="686" name="Google Shape;686;p123"/>
          <p:cNvSpPr txBox="1">
            <a:spLocks noGrp="1"/>
          </p:cNvSpPr>
          <p:nvPr>
            <p:ph type="ftr" idx="11"/>
          </p:nvPr>
        </p:nvSpPr>
        <p:spPr>
          <a:xfrm>
            <a:off x="4165610" y="6356364"/>
            <a:ext cx="3861000" cy="365100"/>
          </a:xfrm>
          <a:prstGeom prst="rect">
            <a:avLst/>
          </a:prstGeom>
          <a:noFill/>
          <a:ln>
            <a:noFill/>
          </a:ln>
        </p:spPr>
        <p:txBody>
          <a:bodyPr spcFirstLastPara="1" wrap="square" lIns="88900" tIns="44425" rIns="88900" bIns="44425" anchor="t" anchorCtr="0">
            <a:noAutofit/>
          </a:bodyPr>
          <a:lstStyle>
            <a:lvl1pPr marR="0" lvl="0" algn="l" rtl="0">
              <a:spcBef>
                <a:spcPts val="0"/>
              </a:spcBef>
              <a:spcAft>
                <a:spcPts val="0"/>
              </a:spcAft>
              <a:buSzPts val="1400"/>
              <a:buNone/>
              <a:defRPr sz="2100">
                <a:solidFill>
                  <a:srgbClr val="404040"/>
                </a:solidFill>
                <a:latin typeface="Calibri"/>
                <a:ea typeface="Calibri"/>
                <a:cs typeface="Calibri"/>
                <a:sym typeface="Calibri"/>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r>
              <a:rPr lang="nn-NO"/>
              <a:t>Vedlegg B til Bilag 1</a:t>
            </a:r>
            <a:endParaRPr/>
          </a:p>
        </p:txBody>
      </p:sp>
      <p:sp>
        <p:nvSpPr>
          <p:cNvPr id="687" name="Google Shape;687;p123"/>
          <p:cNvSpPr txBox="1">
            <a:spLocks noGrp="1"/>
          </p:cNvSpPr>
          <p:nvPr>
            <p:ph type="sldNum" idx="12"/>
          </p:nvPr>
        </p:nvSpPr>
        <p:spPr>
          <a:xfrm>
            <a:off x="8737610" y="6356364"/>
            <a:ext cx="2844600" cy="365100"/>
          </a:xfrm>
          <a:prstGeom prst="rect">
            <a:avLst/>
          </a:prstGeom>
          <a:noFill/>
          <a:ln>
            <a:noFill/>
          </a:ln>
        </p:spPr>
        <p:txBody>
          <a:bodyPr spcFirstLastPara="1" wrap="square" lIns="88900" tIns="44425" rIns="88900" bIns="44425" anchor="t" anchorCtr="0">
            <a:noAutofit/>
          </a:bodyPr>
          <a:lstStyle>
            <a:lvl1pPr marL="0" marR="0" lvl="0" indent="0" algn="l" rtl="0">
              <a:spcBef>
                <a:spcPts val="0"/>
              </a:spcBef>
              <a:spcAft>
                <a:spcPts val="0"/>
              </a:spcAft>
              <a:buNone/>
              <a:defRPr sz="2100">
                <a:solidFill>
                  <a:srgbClr val="404040"/>
                </a:solidFill>
                <a:latin typeface="Calibri"/>
                <a:ea typeface="Calibri"/>
                <a:cs typeface="Calibri"/>
                <a:sym typeface="Calibri"/>
              </a:defRPr>
            </a:lvl1pPr>
            <a:lvl2pPr marL="0" marR="0" lvl="1" indent="0" algn="l" rtl="0">
              <a:spcBef>
                <a:spcPts val="0"/>
              </a:spcBef>
              <a:spcAft>
                <a:spcPts val="0"/>
              </a:spcAft>
              <a:buNone/>
              <a:defRPr sz="2100">
                <a:solidFill>
                  <a:srgbClr val="404040"/>
                </a:solidFill>
                <a:latin typeface="Calibri"/>
                <a:ea typeface="Calibri"/>
                <a:cs typeface="Calibri"/>
                <a:sym typeface="Calibri"/>
              </a:defRPr>
            </a:lvl2pPr>
            <a:lvl3pPr marL="0" marR="0" lvl="2" indent="0" algn="l" rtl="0">
              <a:spcBef>
                <a:spcPts val="0"/>
              </a:spcBef>
              <a:spcAft>
                <a:spcPts val="0"/>
              </a:spcAft>
              <a:buNone/>
              <a:defRPr sz="2100">
                <a:solidFill>
                  <a:srgbClr val="404040"/>
                </a:solidFill>
                <a:latin typeface="Calibri"/>
                <a:ea typeface="Calibri"/>
                <a:cs typeface="Calibri"/>
                <a:sym typeface="Calibri"/>
              </a:defRPr>
            </a:lvl3pPr>
            <a:lvl4pPr marL="0" marR="0" lvl="3" indent="0" algn="l" rtl="0">
              <a:spcBef>
                <a:spcPts val="0"/>
              </a:spcBef>
              <a:spcAft>
                <a:spcPts val="0"/>
              </a:spcAft>
              <a:buNone/>
              <a:defRPr sz="2100">
                <a:solidFill>
                  <a:srgbClr val="404040"/>
                </a:solidFill>
                <a:latin typeface="Calibri"/>
                <a:ea typeface="Calibri"/>
                <a:cs typeface="Calibri"/>
                <a:sym typeface="Calibri"/>
              </a:defRPr>
            </a:lvl4pPr>
            <a:lvl5pPr marL="0" marR="0" lvl="4" indent="0" algn="l" rtl="0">
              <a:spcBef>
                <a:spcPts val="0"/>
              </a:spcBef>
              <a:spcAft>
                <a:spcPts val="0"/>
              </a:spcAft>
              <a:buNone/>
              <a:defRPr sz="2100">
                <a:solidFill>
                  <a:srgbClr val="404040"/>
                </a:solidFill>
                <a:latin typeface="Calibri"/>
                <a:ea typeface="Calibri"/>
                <a:cs typeface="Calibri"/>
                <a:sym typeface="Calibri"/>
              </a:defRPr>
            </a:lvl5pPr>
            <a:lvl6pPr marL="0" marR="0" lvl="5" indent="0" algn="l" rtl="0">
              <a:spcBef>
                <a:spcPts val="0"/>
              </a:spcBef>
              <a:spcAft>
                <a:spcPts val="0"/>
              </a:spcAft>
              <a:buNone/>
              <a:defRPr sz="2100">
                <a:solidFill>
                  <a:srgbClr val="404040"/>
                </a:solidFill>
                <a:latin typeface="Calibri"/>
                <a:ea typeface="Calibri"/>
                <a:cs typeface="Calibri"/>
                <a:sym typeface="Calibri"/>
              </a:defRPr>
            </a:lvl6pPr>
            <a:lvl7pPr marL="0" marR="0" lvl="6" indent="0" algn="l" rtl="0">
              <a:spcBef>
                <a:spcPts val="0"/>
              </a:spcBef>
              <a:spcAft>
                <a:spcPts val="0"/>
              </a:spcAft>
              <a:buNone/>
              <a:defRPr sz="2100">
                <a:solidFill>
                  <a:srgbClr val="404040"/>
                </a:solidFill>
                <a:latin typeface="Calibri"/>
                <a:ea typeface="Calibri"/>
                <a:cs typeface="Calibri"/>
                <a:sym typeface="Calibri"/>
              </a:defRPr>
            </a:lvl7pPr>
            <a:lvl8pPr marL="0" marR="0" lvl="7" indent="0" algn="l" rtl="0">
              <a:spcBef>
                <a:spcPts val="0"/>
              </a:spcBef>
              <a:spcAft>
                <a:spcPts val="0"/>
              </a:spcAft>
              <a:buNone/>
              <a:defRPr sz="2100">
                <a:solidFill>
                  <a:srgbClr val="404040"/>
                </a:solidFill>
                <a:latin typeface="Calibri"/>
                <a:ea typeface="Calibri"/>
                <a:cs typeface="Calibri"/>
                <a:sym typeface="Calibri"/>
              </a:defRPr>
            </a:lvl8pPr>
            <a:lvl9pPr marL="0" marR="0" lvl="8" indent="0" algn="l" rtl="0">
              <a:spcBef>
                <a:spcPts val="0"/>
              </a:spcBef>
              <a:spcAft>
                <a:spcPts val="0"/>
              </a:spcAft>
              <a:buNone/>
              <a:defRPr sz="2100">
                <a:solidFill>
                  <a:srgbClr val="40404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re røde sommerfugler [bilde og tekst]">
  <p:cSld name="Tre røde sommerfugler [bilde og tekst]">
    <p:spTree>
      <p:nvGrpSpPr>
        <p:cNvPr id="1" name="Shape 688"/>
        <p:cNvGrpSpPr/>
        <p:nvPr/>
      </p:nvGrpSpPr>
      <p:grpSpPr>
        <a:xfrm>
          <a:off x="0" y="0"/>
          <a:ext cx="0" cy="0"/>
          <a:chOff x="0" y="0"/>
          <a:chExt cx="0" cy="0"/>
        </a:xfrm>
      </p:grpSpPr>
      <p:pic>
        <p:nvPicPr>
          <p:cNvPr id="689" name="Google Shape;689;p124" descr="Tre_sommerfugler.png"/>
          <p:cNvPicPr preferRelativeResize="0"/>
          <p:nvPr/>
        </p:nvPicPr>
        <p:blipFill rotWithShape="1">
          <a:blip r:embed="rId2">
            <a:alphaModFix/>
          </a:blip>
          <a:srcRect/>
          <a:stretch/>
        </p:blipFill>
        <p:spPr>
          <a:xfrm>
            <a:off x="10126149" y="5087948"/>
            <a:ext cx="1559986" cy="1484315"/>
          </a:xfrm>
          <a:prstGeom prst="rect">
            <a:avLst/>
          </a:prstGeom>
          <a:noFill/>
          <a:ln>
            <a:noFill/>
          </a:ln>
        </p:spPr>
      </p:pic>
      <p:sp>
        <p:nvSpPr>
          <p:cNvPr id="690" name="Google Shape;690;p124"/>
          <p:cNvSpPr txBox="1">
            <a:spLocks noGrp="1"/>
          </p:cNvSpPr>
          <p:nvPr>
            <p:ph type="title"/>
          </p:nvPr>
        </p:nvSpPr>
        <p:spPr>
          <a:xfrm>
            <a:off x="6400807" y="764571"/>
            <a:ext cx="4197600" cy="1100100"/>
          </a:xfrm>
          <a:prstGeom prst="rect">
            <a:avLst/>
          </a:prstGeom>
          <a:noFill/>
          <a:ln>
            <a:noFill/>
          </a:ln>
        </p:spPr>
        <p:txBody>
          <a:bodyPr spcFirstLastPara="1" wrap="square" lIns="88900" tIns="44425" rIns="88900" bIns="44425" anchor="t" anchorCtr="0">
            <a:noAutofit/>
          </a:bodyPr>
          <a:lstStyle>
            <a:lvl1pPr lvl="0" algn="l" rtl="0">
              <a:spcBef>
                <a:spcPts val="0"/>
              </a:spcBef>
              <a:spcAft>
                <a:spcPts val="0"/>
              </a:spcAft>
              <a:buSzPts val="1400"/>
              <a:buNone/>
              <a:defRPr>
                <a:solidFill>
                  <a:schemeClr val="lt2"/>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91" name="Google Shape;691;p124"/>
          <p:cNvSpPr txBox="1">
            <a:spLocks noGrp="1"/>
          </p:cNvSpPr>
          <p:nvPr>
            <p:ph type="body" idx="1"/>
          </p:nvPr>
        </p:nvSpPr>
        <p:spPr>
          <a:xfrm>
            <a:off x="6400808" y="1530890"/>
            <a:ext cx="4197900" cy="3410100"/>
          </a:xfrm>
          <a:prstGeom prst="rect">
            <a:avLst/>
          </a:prstGeom>
          <a:noFill/>
          <a:ln>
            <a:noFill/>
          </a:ln>
        </p:spPr>
        <p:txBody>
          <a:bodyPr spcFirstLastPara="1" wrap="square" lIns="88900" tIns="44425" rIns="88900" bIns="44425" anchor="t" anchorCtr="0">
            <a:noAutofit/>
          </a:bodyPr>
          <a:lstStyle>
            <a:lvl1pPr marL="457200" lvl="0" indent="-228600" algn="l" rtl="0">
              <a:lnSpc>
                <a:spcPct val="100000"/>
              </a:lnSpc>
              <a:spcBef>
                <a:spcPts val="0"/>
              </a:spcBef>
              <a:spcAft>
                <a:spcPts val="0"/>
              </a:spcAft>
              <a:buClr>
                <a:schemeClr val="dk2"/>
              </a:buClr>
              <a:buSzPts val="1900"/>
              <a:buNone/>
              <a:defRPr>
                <a:solidFill>
                  <a:schemeClr val="dk2"/>
                </a:solidFill>
              </a:defRPr>
            </a:lvl1pPr>
            <a:lvl2pPr marL="914400" lvl="1" indent="-342900" algn="l" rtl="0">
              <a:spcBef>
                <a:spcPts val="0"/>
              </a:spcBef>
              <a:spcAft>
                <a:spcPts val="0"/>
              </a:spcAft>
              <a:buClr>
                <a:srgbClr val="404040"/>
              </a:buClr>
              <a:buSzPts val="1800"/>
              <a:buChar char="–"/>
              <a:defRPr/>
            </a:lvl2pPr>
            <a:lvl3pPr marL="1371600" lvl="2" indent="-342900" algn="l" rtl="0">
              <a:spcBef>
                <a:spcPts val="0"/>
              </a:spcBef>
              <a:spcAft>
                <a:spcPts val="0"/>
              </a:spcAft>
              <a:buClr>
                <a:srgbClr val="404040"/>
              </a:buClr>
              <a:buSzPts val="1800"/>
              <a:buChar char="•"/>
              <a:defRPr/>
            </a:lvl3pPr>
            <a:lvl4pPr marL="1828800" lvl="3" indent="-342900" algn="l" rtl="0">
              <a:spcBef>
                <a:spcPts val="0"/>
              </a:spcBef>
              <a:spcAft>
                <a:spcPts val="0"/>
              </a:spcAft>
              <a:buClr>
                <a:srgbClr val="404040"/>
              </a:buClr>
              <a:buSzPts val="1800"/>
              <a:buChar char="–"/>
              <a:defRPr/>
            </a:lvl4pPr>
            <a:lvl5pPr marL="2286000" lvl="4" indent="-342900" algn="l" rtl="0">
              <a:spcBef>
                <a:spcPts val="0"/>
              </a:spcBef>
              <a:spcAft>
                <a:spcPts val="0"/>
              </a:spcAft>
              <a:buClr>
                <a:srgbClr val="404040"/>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692" name="Google Shape;692;p124"/>
          <p:cNvSpPr>
            <a:spLocks noGrp="1"/>
          </p:cNvSpPr>
          <p:nvPr>
            <p:ph type="pic" idx="2"/>
          </p:nvPr>
        </p:nvSpPr>
        <p:spPr>
          <a:xfrm>
            <a:off x="508002" y="990602"/>
            <a:ext cx="5587800" cy="5486400"/>
          </a:xfrm>
          <a:prstGeom prst="rect">
            <a:avLst/>
          </a:prstGeom>
          <a:noFill/>
          <a:ln>
            <a:noFill/>
          </a:ln>
        </p:spPr>
        <p:txBody>
          <a:bodyPr spcFirstLastPara="1" wrap="square" lIns="88900" tIns="44425" rIns="88900" bIns="44425" anchor="t" anchorCtr="0">
            <a:noAutofit/>
          </a:bodyPr>
          <a:lstStyle>
            <a:lvl1pPr marR="0" lvl="0" algn="l" rtl="0">
              <a:spcBef>
                <a:spcPts val="0"/>
              </a:spcBef>
              <a:spcAft>
                <a:spcPts val="0"/>
              </a:spcAft>
              <a:buClr>
                <a:srgbClr val="404040"/>
              </a:buClr>
              <a:buSzPts val="1900"/>
              <a:buFont typeface="Arial"/>
              <a:buChar char="•"/>
              <a:defRPr sz="1900" b="0" i="0" u="none" strike="noStrike" cap="none">
                <a:solidFill>
                  <a:srgbClr val="404040"/>
                </a:solidFill>
                <a:latin typeface="Calibri"/>
                <a:ea typeface="Calibri"/>
                <a:cs typeface="Calibri"/>
                <a:sym typeface="Calibri"/>
              </a:defRPr>
            </a:lvl1pPr>
            <a:lvl2pPr marR="0" lvl="1" algn="l" rtl="0">
              <a:spcBef>
                <a:spcPts val="0"/>
              </a:spcBef>
              <a:spcAft>
                <a:spcPts val="0"/>
              </a:spcAft>
              <a:buClr>
                <a:srgbClr val="404040"/>
              </a:buClr>
              <a:buSzPts val="1800"/>
              <a:buFont typeface="Arial"/>
              <a:buChar char="–"/>
              <a:defRPr sz="1800" b="0" i="0" u="none" strike="noStrike" cap="none">
                <a:solidFill>
                  <a:srgbClr val="404040"/>
                </a:solidFill>
                <a:latin typeface="Calibri"/>
                <a:ea typeface="Calibri"/>
                <a:cs typeface="Calibri"/>
                <a:sym typeface="Calibri"/>
              </a:defRPr>
            </a:lvl2pPr>
            <a:lvl3pPr marR="0" lvl="2" algn="l" rtl="0">
              <a:spcBef>
                <a:spcPts val="0"/>
              </a:spcBef>
              <a:spcAft>
                <a:spcPts val="0"/>
              </a:spcAft>
              <a:buClr>
                <a:srgbClr val="404040"/>
              </a:buClr>
              <a:buSzPts val="1500"/>
              <a:buFont typeface="Arial"/>
              <a:buChar char="•"/>
              <a:defRPr sz="1500" b="0" i="0" u="none" strike="noStrike" cap="none">
                <a:solidFill>
                  <a:srgbClr val="404040"/>
                </a:solidFill>
                <a:latin typeface="Calibri"/>
                <a:ea typeface="Calibri"/>
                <a:cs typeface="Calibri"/>
                <a:sym typeface="Calibri"/>
              </a:defRPr>
            </a:lvl3pPr>
            <a:lvl4pPr marR="0" lvl="3" algn="l" rtl="0">
              <a:spcBef>
                <a:spcPts val="0"/>
              </a:spcBef>
              <a:spcAft>
                <a:spcPts val="0"/>
              </a:spcAft>
              <a:buClr>
                <a:srgbClr val="404040"/>
              </a:buClr>
              <a:buSzPts val="1500"/>
              <a:buFont typeface="Arial"/>
              <a:buChar char="–"/>
              <a:defRPr sz="1500" b="0" i="0" u="none" strike="noStrike" cap="none">
                <a:solidFill>
                  <a:srgbClr val="404040"/>
                </a:solidFill>
                <a:latin typeface="Calibri"/>
                <a:ea typeface="Calibri"/>
                <a:cs typeface="Calibri"/>
                <a:sym typeface="Calibri"/>
              </a:defRPr>
            </a:lvl4pPr>
            <a:lvl5pPr marR="0" lvl="4" algn="l" rtl="0">
              <a:spcBef>
                <a:spcPts val="0"/>
              </a:spcBef>
              <a:spcAft>
                <a:spcPts val="0"/>
              </a:spcAft>
              <a:buClr>
                <a:srgbClr val="404040"/>
              </a:buClr>
              <a:buSzPts val="1500"/>
              <a:buFont typeface="Arial"/>
              <a:buChar char="»"/>
              <a:defRPr sz="1500" b="0" i="0" u="none" strike="noStrike" cap="none">
                <a:solidFill>
                  <a:srgbClr val="404040"/>
                </a:solidFill>
                <a:latin typeface="Calibri"/>
                <a:ea typeface="Calibri"/>
                <a:cs typeface="Calibri"/>
                <a:sym typeface="Calibri"/>
              </a:defRPr>
            </a:lvl5pPr>
            <a:lvl6pPr marR="0" lvl="5"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R="0" lvl="6"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R="0" lvl="7"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R="0" lvl="8"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ildeside">
  <p:cSld name="Bildeside">
    <p:spTree>
      <p:nvGrpSpPr>
        <p:cNvPr id="1" name="Shape 693"/>
        <p:cNvGrpSpPr/>
        <p:nvPr/>
      </p:nvGrpSpPr>
      <p:grpSpPr>
        <a:xfrm>
          <a:off x="0" y="0"/>
          <a:ext cx="0" cy="0"/>
          <a:chOff x="0" y="0"/>
          <a:chExt cx="0" cy="0"/>
        </a:xfrm>
      </p:grpSpPr>
      <p:sp>
        <p:nvSpPr>
          <p:cNvPr id="694" name="Google Shape;694;p125"/>
          <p:cNvSpPr>
            <a:spLocks noGrp="1"/>
          </p:cNvSpPr>
          <p:nvPr>
            <p:ph type="pic" idx="2"/>
          </p:nvPr>
        </p:nvSpPr>
        <p:spPr>
          <a:xfrm>
            <a:off x="508001" y="990602"/>
            <a:ext cx="11178300" cy="5486400"/>
          </a:xfrm>
          <a:prstGeom prst="rect">
            <a:avLst/>
          </a:prstGeom>
          <a:noFill/>
          <a:ln>
            <a:noFill/>
          </a:ln>
        </p:spPr>
        <p:txBody>
          <a:bodyPr spcFirstLastPara="1" wrap="square" lIns="88900" tIns="44425" rIns="88900" bIns="44425" anchor="t" anchorCtr="0">
            <a:noAutofit/>
          </a:bodyPr>
          <a:lstStyle>
            <a:lvl1pPr marR="0" lvl="0" algn="l" rtl="0">
              <a:spcBef>
                <a:spcPts val="0"/>
              </a:spcBef>
              <a:spcAft>
                <a:spcPts val="0"/>
              </a:spcAft>
              <a:buClr>
                <a:srgbClr val="404040"/>
              </a:buClr>
              <a:buSzPts val="1900"/>
              <a:buFont typeface="Arial"/>
              <a:buChar char="•"/>
              <a:defRPr sz="1900" b="0" i="0" u="none" strike="noStrike" cap="none">
                <a:solidFill>
                  <a:srgbClr val="404040"/>
                </a:solidFill>
                <a:latin typeface="Calibri"/>
                <a:ea typeface="Calibri"/>
                <a:cs typeface="Calibri"/>
                <a:sym typeface="Calibri"/>
              </a:defRPr>
            </a:lvl1pPr>
            <a:lvl2pPr marR="0" lvl="1" algn="l" rtl="0">
              <a:spcBef>
                <a:spcPts val="0"/>
              </a:spcBef>
              <a:spcAft>
                <a:spcPts val="0"/>
              </a:spcAft>
              <a:buClr>
                <a:srgbClr val="404040"/>
              </a:buClr>
              <a:buSzPts val="1800"/>
              <a:buFont typeface="Arial"/>
              <a:buChar char="–"/>
              <a:defRPr sz="1800" b="0" i="0" u="none" strike="noStrike" cap="none">
                <a:solidFill>
                  <a:srgbClr val="404040"/>
                </a:solidFill>
                <a:latin typeface="Calibri"/>
                <a:ea typeface="Calibri"/>
                <a:cs typeface="Calibri"/>
                <a:sym typeface="Calibri"/>
              </a:defRPr>
            </a:lvl2pPr>
            <a:lvl3pPr marR="0" lvl="2" algn="l" rtl="0">
              <a:spcBef>
                <a:spcPts val="0"/>
              </a:spcBef>
              <a:spcAft>
                <a:spcPts val="0"/>
              </a:spcAft>
              <a:buClr>
                <a:srgbClr val="404040"/>
              </a:buClr>
              <a:buSzPts val="1500"/>
              <a:buFont typeface="Arial"/>
              <a:buChar char="•"/>
              <a:defRPr sz="1500" b="0" i="0" u="none" strike="noStrike" cap="none">
                <a:solidFill>
                  <a:srgbClr val="404040"/>
                </a:solidFill>
                <a:latin typeface="Calibri"/>
                <a:ea typeface="Calibri"/>
                <a:cs typeface="Calibri"/>
                <a:sym typeface="Calibri"/>
              </a:defRPr>
            </a:lvl3pPr>
            <a:lvl4pPr marR="0" lvl="3" algn="l" rtl="0">
              <a:spcBef>
                <a:spcPts val="0"/>
              </a:spcBef>
              <a:spcAft>
                <a:spcPts val="0"/>
              </a:spcAft>
              <a:buClr>
                <a:srgbClr val="404040"/>
              </a:buClr>
              <a:buSzPts val="1500"/>
              <a:buFont typeface="Arial"/>
              <a:buChar char="–"/>
              <a:defRPr sz="1500" b="0" i="0" u="none" strike="noStrike" cap="none">
                <a:solidFill>
                  <a:srgbClr val="404040"/>
                </a:solidFill>
                <a:latin typeface="Calibri"/>
                <a:ea typeface="Calibri"/>
                <a:cs typeface="Calibri"/>
                <a:sym typeface="Calibri"/>
              </a:defRPr>
            </a:lvl4pPr>
            <a:lvl5pPr marR="0" lvl="4" algn="l" rtl="0">
              <a:spcBef>
                <a:spcPts val="0"/>
              </a:spcBef>
              <a:spcAft>
                <a:spcPts val="0"/>
              </a:spcAft>
              <a:buClr>
                <a:srgbClr val="404040"/>
              </a:buClr>
              <a:buSzPts val="1500"/>
              <a:buFont typeface="Arial"/>
              <a:buChar char="»"/>
              <a:defRPr sz="1500" b="0" i="0" u="none" strike="noStrike" cap="none">
                <a:solidFill>
                  <a:srgbClr val="404040"/>
                </a:solidFill>
                <a:latin typeface="Calibri"/>
                <a:ea typeface="Calibri"/>
                <a:cs typeface="Calibri"/>
                <a:sym typeface="Calibri"/>
              </a:defRPr>
            </a:lvl5pPr>
            <a:lvl6pPr marR="0" lvl="5"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R="0" lvl="6"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R="0" lvl="7"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R="0" lvl="8"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GK_Prosess">
  <p:cSld name="GK_Prosess">
    <p:bg>
      <p:bgPr>
        <a:solidFill>
          <a:schemeClr val="lt1"/>
        </a:solidFill>
        <a:effectLst/>
      </p:bgPr>
    </p:bg>
    <p:spTree>
      <p:nvGrpSpPr>
        <p:cNvPr id="1" name="Shape 695"/>
        <p:cNvGrpSpPr/>
        <p:nvPr/>
      </p:nvGrpSpPr>
      <p:grpSpPr>
        <a:xfrm>
          <a:off x="0" y="0"/>
          <a:ext cx="0" cy="0"/>
          <a:chOff x="0" y="0"/>
          <a:chExt cx="0" cy="0"/>
        </a:xfrm>
      </p:grpSpPr>
      <p:grpSp>
        <p:nvGrpSpPr>
          <p:cNvPr id="696" name="Google Shape;696;p126"/>
          <p:cNvGrpSpPr/>
          <p:nvPr/>
        </p:nvGrpSpPr>
        <p:grpSpPr>
          <a:xfrm>
            <a:off x="633484" y="4769690"/>
            <a:ext cx="10353442" cy="373874"/>
            <a:chOff x="468313" y="4786326"/>
            <a:chExt cx="8207247" cy="285902"/>
          </a:xfrm>
        </p:grpSpPr>
        <p:sp>
          <p:nvSpPr>
            <p:cNvPr id="697" name="Google Shape;697;p126"/>
            <p:cNvSpPr/>
            <p:nvPr/>
          </p:nvSpPr>
          <p:spPr>
            <a:xfrm>
              <a:off x="468313" y="4786326"/>
              <a:ext cx="2674800" cy="285900"/>
            </a:xfrm>
            <a:prstGeom prst="homePlate">
              <a:avLst>
                <a:gd name="adj" fmla="val 50000"/>
              </a:avLst>
            </a:prstGeom>
            <a:no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100">
                  <a:solidFill>
                    <a:srgbClr val="000000"/>
                  </a:solidFill>
                  <a:latin typeface="Calibri"/>
                  <a:ea typeface="Calibri"/>
                  <a:cs typeface="Calibri"/>
                  <a:sym typeface="Calibri"/>
                </a:rPr>
                <a:t>SENSEMAKING</a:t>
              </a:r>
              <a:endParaRPr/>
            </a:p>
          </p:txBody>
        </p:sp>
        <p:sp>
          <p:nvSpPr>
            <p:cNvPr id="698" name="Google Shape;698;p126"/>
            <p:cNvSpPr/>
            <p:nvPr/>
          </p:nvSpPr>
          <p:spPr>
            <a:xfrm>
              <a:off x="3254395" y="4786328"/>
              <a:ext cx="2674800" cy="285900"/>
            </a:xfrm>
            <a:prstGeom prst="homePlate">
              <a:avLst>
                <a:gd name="adj" fmla="val 50000"/>
              </a:avLst>
            </a:prstGeom>
            <a:no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100">
                  <a:solidFill>
                    <a:srgbClr val="000000"/>
                  </a:solidFill>
                  <a:latin typeface="Calibri"/>
                  <a:ea typeface="Calibri"/>
                  <a:cs typeface="Calibri"/>
                  <a:sym typeface="Calibri"/>
                </a:rPr>
                <a:t>STORYMAKING</a:t>
              </a:r>
              <a:endParaRPr/>
            </a:p>
          </p:txBody>
        </p:sp>
        <p:sp>
          <p:nvSpPr>
            <p:cNvPr id="699" name="Google Shape;699;p126"/>
            <p:cNvSpPr/>
            <p:nvPr/>
          </p:nvSpPr>
          <p:spPr>
            <a:xfrm>
              <a:off x="6000760" y="4786326"/>
              <a:ext cx="2674800" cy="285900"/>
            </a:xfrm>
            <a:prstGeom prst="homePlate">
              <a:avLst>
                <a:gd name="adj" fmla="val 50000"/>
              </a:avLst>
            </a:prstGeom>
            <a:no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100">
                  <a:solidFill>
                    <a:srgbClr val="000000"/>
                  </a:solidFill>
                  <a:latin typeface="Calibri"/>
                  <a:ea typeface="Calibri"/>
                  <a:cs typeface="Calibri"/>
                  <a:sym typeface="Calibri"/>
                </a:rPr>
                <a:t>STORYTELLING</a:t>
              </a:r>
              <a:endParaRPr/>
            </a:p>
          </p:txBody>
        </p:sp>
      </p:grpSp>
      <p:sp>
        <p:nvSpPr>
          <p:cNvPr id="700" name="Google Shape;700;p126"/>
          <p:cNvSpPr/>
          <p:nvPr/>
        </p:nvSpPr>
        <p:spPr>
          <a:xfrm rot="5400000">
            <a:off x="175719" y="2167194"/>
            <a:ext cx="2850600" cy="1945200"/>
          </a:xfrm>
          <a:prstGeom prst="trapezoid">
            <a:avLst>
              <a:gd name="adj" fmla="val 35757"/>
            </a:avLst>
          </a:prstGeom>
          <a:solidFill>
            <a:schemeClr val="accent1"/>
          </a:solidFill>
          <a:ln w="25400" cap="flat" cmpd="sng">
            <a:solidFill>
              <a:srgbClr val="5E81A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26"/>
          <p:cNvSpPr txBox="1"/>
          <p:nvPr/>
        </p:nvSpPr>
        <p:spPr>
          <a:xfrm>
            <a:off x="628449" y="2178010"/>
            <a:ext cx="1629000" cy="1923600"/>
          </a:xfrm>
          <a:prstGeom prst="rect">
            <a:avLst/>
          </a:prstGeom>
          <a:noFill/>
          <a:ln>
            <a:noFill/>
          </a:ln>
        </p:spPr>
        <p:txBody>
          <a:bodyPr spcFirstLastPara="1" wrap="square" lIns="26200" tIns="26200" rIns="26200" bIns="26200" anchor="ctr" anchorCtr="0">
            <a:noAutofit/>
          </a:bodyPr>
          <a:lstStyle/>
          <a:p>
            <a:pPr marL="0" marR="0" lvl="0" indent="0" algn="l" rtl="0">
              <a:spcBef>
                <a:spcPts val="0"/>
              </a:spcBef>
              <a:spcAft>
                <a:spcPts val="0"/>
              </a:spcAft>
              <a:buNone/>
            </a:pPr>
            <a:r>
              <a:rPr lang="en-GB" sz="1100" b="1">
                <a:solidFill>
                  <a:srgbClr val="FFFFFF"/>
                </a:solidFill>
                <a:latin typeface="Calibri"/>
                <a:ea typeface="Calibri"/>
                <a:cs typeface="Calibri"/>
                <a:sym typeface="Calibri"/>
              </a:rPr>
              <a:t>Research og analyse</a:t>
            </a:r>
            <a:endParaRPr/>
          </a:p>
        </p:txBody>
      </p:sp>
      <p:sp>
        <p:nvSpPr>
          <p:cNvPr id="702" name="Google Shape;702;p126"/>
          <p:cNvSpPr/>
          <p:nvPr/>
        </p:nvSpPr>
        <p:spPr>
          <a:xfrm rot="5400000">
            <a:off x="2921380" y="2167229"/>
            <a:ext cx="1520400" cy="1945200"/>
          </a:xfrm>
          <a:prstGeom prst="trapezoid">
            <a:avLst>
              <a:gd name="adj" fmla="val 35757"/>
            </a:avLst>
          </a:prstGeom>
          <a:solidFill>
            <a:schemeClr val="accent1"/>
          </a:solidFill>
          <a:ln w="25400" cap="flat" cmpd="sng">
            <a:solidFill>
              <a:srgbClr val="5E81A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26"/>
          <p:cNvSpPr txBox="1"/>
          <p:nvPr/>
        </p:nvSpPr>
        <p:spPr>
          <a:xfrm>
            <a:off x="2709008" y="2742037"/>
            <a:ext cx="1481700" cy="795300"/>
          </a:xfrm>
          <a:prstGeom prst="rect">
            <a:avLst/>
          </a:prstGeom>
          <a:noFill/>
          <a:ln>
            <a:noFill/>
          </a:ln>
        </p:spPr>
        <p:txBody>
          <a:bodyPr spcFirstLastPara="1" wrap="square" lIns="26200" tIns="26200" rIns="26200" bIns="26200" anchor="ctr" anchorCtr="0">
            <a:noAutofit/>
          </a:bodyPr>
          <a:lstStyle/>
          <a:p>
            <a:pPr marL="0" marR="0" lvl="0" indent="0" algn="l" rtl="0">
              <a:spcBef>
                <a:spcPts val="0"/>
              </a:spcBef>
              <a:spcAft>
                <a:spcPts val="0"/>
              </a:spcAft>
              <a:buNone/>
            </a:pPr>
            <a:r>
              <a:rPr lang="en-GB" sz="1100" b="1">
                <a:solidFill>
                  <a:srgbClr val="FFFFFF"/>
                </a:solidFill>
                <a:latin typeface="Calibri"/>
                <a:ea typeface="Calibri"/>
                <a:cs typeface="Calibri"/>
                <a:sym typeface="Calibri"/>
              </a:rPr>
              <a:t>Hoved-utfordringer</a:t>
            </a:r>
            <a:endParaRPr/>
          </a:p>
        </p:txBody>
      </p:sp>
      <p:sp>
        <p:nvSpPr>
          <p:cNvPr id="704" name="Google Shape;704;p126"/>
          <p:cNvSpPr/>
          <p:nvPr/>
        </p:nvSpPr>
        <p:spPr>
          <a:xfrm rot="-5400000">
            <a:off x="8471477" y="2166794"/>
            <a:ext cx="2850000" cy="1945200"/>
          </a:xfrm>
          <a:prstGeom prst="trapezoid">
            <a:avLst>
              <a:gd name="adj" fmla="val 35757"/>
            </a:avLst>
          </a:prstGeom>
          <a:solidFill>
            <a:schemeClr val="accent1"/>
          </a:solidFill>
          <a:ln w="25400" cap="flat" cmpd="sng">
            <a:solidFill>
              <a:srgbClr val="5E81A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26"/>
          <p:cNvSpPr txBox="1"/>
          <p:nvPr/>
        </p:nvSpPr>
        <p:spPr>
          <a:xfrm>
            <a:off x="9240249" y="2178027"/>
            <a:ext cx="1629000" cy="1923000"/>
          </a:xfrm>
          <a:prstGeom prst="rect">
            <a:avLst/>
          </a:prstGeom>
          <a:noFill/>
          <a:ln>
            <a:noFill/>
          </a:ln>
        </p:spPr>
        <p:txBody>
          <a:bodyPr spcFirstLastPara="1" wrap="square" lIns="26200" tIns="26200" rIns="26200" bIns="26200" anchor="ctr" anchorCtr="0">
            <a:noAutofit/>
          </a:bodyPr>
          <a:lstStyle/>
          <a:p>
            <a:pPr marL="0" marR="0" lvl="0" indent="0" algn="l" rtl="0">
              <a:spcBef>
                <a:spcPts val="0"/>
              </a:spcBef>
              <a:spcAft>
                <a:spcPts val="0"/>
              </a:spcAft>
              <a:buNone/>
            </a:pPr>
            <a:r>
              <a:rPr lang="en-GB" sz="1100" b="1">
                <a:solidFill>
                  <a:srgbClr val="FFFFFF"/>
                </a:solidFill>
                <a:latin typeface="Calibri"/>
                <a:ea typeface="Calibri"/>
                <a:cs typeface="Calibri"/>
                <a:sym typeface="Calibri"/>
              </a:rPr>
              <a:t>Tiltak</a:t>
            </a:r>
            <a:endParaRPr/>
          </a:p>
        </p:txBody>
      </p:sp>
      <p:sp>
        <p:nvSpPr>
          <p:cNvPr id="706" name="Google Shape;706;p126"/>
          <p:cNvSpPr/>
          <p:nvPr/>
        </p:nvSpPr>
        <p:spPr>
          <a:xfrm rot="-5400000">
            <a:off x="7055742" y="2166893"/>
            <a:ext cx="1520100" cy="1945200"/>
          </a:xfrm>
          <a:prstGeom prst="trapezoid">
            <a:avLst>
              <a:gd name="adj" fmla="val 35757"/>
            </a:avLst>
          </a:prstGeom>
          <a:solidFill>
            <a:schemeClr val="accent1"/>
          </a:solidFill>
          <a:ln w="25400" cap="flat" cmpd="sng">
            <a:solidFill>
              <a:srgbClr val="5E81A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26"/>
          <p:cNvSpPr txBox="1"/>
          <p:nvPr/>
        </p:nvSpPr>
        <p:spPr>
          <a:xfrm>
            <a:off x="7306889" y="2741723"/>
            <a:ext cx="1481700" cy="795300"/>
          </a:xfrm>
          <a:prstGeom prst="rect">
            <a:avLst/>
          </a:prstGeom>
          <a:noFill/>
          <a:ln>
            <a:noFill/>
          </a:ln>
        </p:spPr>
        <p:txBody>
          <a:bodyPr spcFirstLastPara="1" wrap="square" lIns="26200" tIns="26200" rIns="26200" bIns="26200" anchor="ctr" anchorCtr="0">
            <a:noAutofit/>
          </a:bodyPr>
          <a:lstStyle/>
          <a:p>
            <a:pPr marL="0" marR="0" lvl="0" indent="0" algn="l" rtl="0">
              <a:spcBef>
                <a:spcPts val="0"/>
              </a:spcBef>
              <a:spcAft>
                <a:spcPts val="0"/>
              </a:spcAft>
              <a:buNone/>
            </a:pPr>
            <a:r>
              <a:rPr lang="en-GB" sz="1100" b="1">
                <a:solidFill>
                  <a:srgbClr val="FFFFFF"/>
                </a:solidFill>
                <a:latin typeface="Calibri"/>
                <a:ea typeface="Calibri"/>
                <a:cs typeface="Calibri"/>
                <a:sym typeface="Calibri"/>
              </a:rPr>
              <a:t>Veivalg</a:t>
            </a:r>
            <a:endParaRPr sz="1100" b="1">
              <a:solidFill>
                <a:srgbClr val="FFFFFF"/>
              </a:solidFill>
              <a:latin typeface="Calibri"/>
              <a:ea typeface="Calibri"/>
              <a:cs typeface="Calibri"/>
              <a:sym typeface="Calibri"/>
            </a:endParaRPr>
          </a:p>
        </p:txBody>
      </p:sp>
      <p:sp>
        <p:nvSpPr>
          <p:cNvPr id="708" name="Google Shape;708;p126"/>
          <p:cNvSpPr/>
          <p:nvPr/>
        </p:nvSpPr>
        <p:spPr>
          <a:xfrm>
            <a:off x="4802727" y="2284100"/>
            <a:ext cx="1873200" cy="1710900"/>
          </a:xfrm>
          <a:prstGeom prst="ellipse">
            <a:avLst/>
          </a:prstGeom>
          <a:solidFill>
            <a:schemeClr val="accent1"/>
          </a:solidFill>
          <a:ln w="25400" cap="flat" cmpd="sng">
            <a:solidFill>
              <a:srgbClr val="5E81A3"/>
            </a:solidFill>
            <a:prstDash val="solid"/>
            <a:round/>
            <a:headEnd type="none" w="sm" len="sm"/>
            <a:tailEnd type="none" w="sm" len="sm"/>
          </a:ln>
        </p:spPr>
        <p:txBody>
          <a:bodyPr spcFirstLastPara="1" wrap="square" lIns="26200" tIns="26200" rIns="26200" bIns="26200" anchor="ctr" anchorCtr="0">
            <a:noAutofit/>
          </a:bodyPr>
          <a:lstStyle/>
          <a:p>
            <a:pPr marL="0" marR="0" lvl="0" indent="0" algn="ctr" rtl="0">
              <a:spcBef>
                <a:spcPts val="0"/>
              </a:spcBef>
              <a:spcAft>
                <a:spcPts val="0"/>
              </a:spcAft>
              <a:buNone/>
            </a:pPr>
            <a:r>
              <a:rPr lang="en-GB" sz="1100" b="1">
                <a:solidFill>
                  <a:srgbClr val="FFFFFF"/>
                </a:solidFill>
                <a:latin typeface="Calibri"/>
                <a:ea typeface="Calibri"/>
                <a:cs typeface="Calibri"/>
                <a:sym typeface="Calibri"/>
              </a:rPr>
              <a:t>Arena</a:t>
            </a:r>
            <a:endParaRPr/>
          </a:p>
          <a:p>
            <a:pPr marL="0" marR="0" lvl="0" indent="0" algn="ctr" rtl="0">
              <a:spcBef>
                <a:spcPts val="0"/>
              </a:spcBef>
              <a:spcAft>
                <a:spcPts val="0"/>
              </a:spcAft>
              <a:buNone/>
            </a:pPr>
            <a:r>
              <a:rPr lang="en-GB" sz="1100" b="1">
                <a:solidFill>
                  <a:srgbClr val="FFFFFF"/>
                </a:solidFill>
                <a:latin typeface="Calibri"/>
                <a:ea typeface="Calibri"/>
                <a:cs typeface="Calibri"/>
                <a:sym typeface="Calibri"/>
              </a:rPr>
              <a:t>Rolle</a:t>
            </a:r>
            <a:endParaRPr/>
          </a:p>
          <a:p>
            <a:pPr marL="0" marR="0" lvl="0" indent="0" algn="ctr" rtl="0">
              <a:spcBef>
                <a:spcPts val="0"/>
              </a:spcBef>
              <a:spcAft>
                <a:spcPts val="0"/>
              </a:spcAft>
              <a:buNone/>
            </a:pPr>
            <a:r>
              <a:rPr lang="en-GB" sz="1100" b="1">
                <a:solidFill>
                  <a:srgbClr val="FFFFFF"/>
                </a:solidFill>
                <a:latin typeface="Calibri"/>
                <a:ea typeface="Calibri"/>
                <a:cs typeface="Calibri"/>
                <a:sym typeface="Calibri"/>
              </a:rPr>
              <a:t>Historie</a:t>
            </a:r>
            <a:endParaRPr/>
          </a:p>
        </p:txBody>
      </p:sp>
      <p:sp>
        <p:nvSpPr>
          <p:cNvPr id="709" name="Google Shape;709;p126"/>
          <p:cNvSpPr txBox="1">
            <a:spLocks noGrp="1"/>
          </p:cNvSpPr>
          <p:nvPr>
            <p:ph type="title"/>
          </p:nvPr>
        </p:nvSpPr>
        <p:spPr>
          <a:xfrm>
            <a:off x="1594158" y="1581787"/>
            <a:ext cx="9004200" cy="597900"/>
          </a:xfrm>
          <a:prstGeom prst="rect">
            <a:avLst/>
          </a:prstGeom>
          <a:noFill/>
          <a:ln>
            <a:noFill/>
          </a:ln>
        </p:spPr>
        <p:txBody>
          <a:bodyPr spcFirstLastPara="1" wrap="square" lIns="88900" tIns="44425" rIns="88900" bIns="44425" anchor="b" anchorCtr="0">
            <a:noAutofit/>
          </a:bodyPr>
          <a:lstStyle>
            <a:lvl1pPr lvl="0" algn="l" rtl="0">
              <a:spcBef>
                <a:spcPts val="0"/>
              </a:spcBef>
              <a:spcAft>
                <a:spcPts val="0"/>
              </a:spcAft>
              <a:buSzPts val="1400"/>
              <a:buNone/>
              <a:defRPr sz="21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Rollehjul">
  <p:cSld name="Rollehjul">
    <p:bg>
      <p:bgPr>
        <a:solidFill>
          <a:schemeClr val="lt1"/>
        </a:solidFill>
        <a:effectLst/>
      </p:bgPr>
    </p:bg>
    <p:spTree>
      <p:nvGrpSpPr>
        <p:cNvPr id="1" name="Shape 710"/>
        <p:cNvGrpSpPr/>
        <p:nvPr/>
      </p:nvGrpSpPr>
      <p:grpSpPr>
        <a:xfrm>
          <a:off x="0" y="0"/>
          <a:ext cx="0" cy="0"/>
          <a:chOff x="0" y="0"/>
          <a:chExt cx="0" cy="0"/>
        </a:xfrm>
      </p:grpSpPr>
      <p:pic>
        <p:nvPicPr>
          <p:cNvPr id="711" name="Google Shape;711;p127" descr="GK_logo_grey"/>
          <p:cNvPicPr preferRelativeResize="0"/>
          <p:nvPr/>
        </p:nvPicPr>
        <p:blipFill rotWithShape="1">
          <a:blip r:embed="rId2" cstate="screen">
            <a:alphaModFix/>
            <a:extLst>
              <a:ext uri="{28A0092B-C50C-407E-A947-70E740481C1C}">
                <a14:useLocalDpi xmlns:a14="http://schemas.microsoft.com/office/drawing/2010/main"/>
              </a:ext>
            </a:extLst>
          </a:blip>
          <a:srcRect l="-1345" r="-570" b="1739"/>
          <a:stretch/>
        </p:blipFill>
        <p:spPr>
          <a:xfrm>
            <a:off x="3162535" y="2211116"/>
            <a:ext cx="3126634" cy="2711004"/>
          </a:xfrm>
          <a:prstGeom prst="rect">
            <a:avLst/>
          </a:prstGeom>
          <a:noFill/>
          <a:ln>
            <a:noFill/>
          </a:ln>
        </p:spPr>
      </p:pic>
      <p:sp>
        <p:nvSpPr>
          <p:cNvPr id="712" name="Google Shape;712;p127"/>
          <p:cNvSpPr txBox="1"/>
          <p:nvPr/>
        </p:nvSpPr>
        <p:spPr>
          <a:xfrm>
            <a:off x="2952759" y="5486532"/>
            <a:ext cx="1536900" cy="151200"/>
          </a:xfrm>
          <a:prstGeom prst="rect">
            <a:avLst/>
          </a:prstGeom>
          <a:noFill/>
          <a:ln>
            <a:noFill/>
          </a:ln>
        </p:spPr>
        <p:txBody>
          <a:bodyPr spcFirstLastPara="1" wrap="square" lIns="88900" tIns="44425" rIns="88900" bIns="44425" anchor="t" anchorCtr="0">
            <a:noAutofit/>
          </a:bodyPr>
          <a:lstStyle/>
          <a:p>
            <a:pPr marL="0" marR="0" lvl="0" indent="0" algn="l" rtl="0">
              <a:spcBef>
                <a:spcPts val="0"/>
              </a:spcBef>
              <a:spcAft>
                <a:spcPts val="0"/>
              </a:spcAft>
              <a:buNone/>
            </a:pPr>
            <a:r>
              <a:rPr lang="en-GB" sz="400">
                <a:solidFill>
                  <a:srgbClr val="000000"/>
                </a:solidFill>
                <a:latin typeface="Calibri"/>
                <a:ea typeface="Calibri"/>
                <a:cs typeface="Calibri"/>
                <a:sym typeface="Calibri"/>
              </a:rPr>
              <a:t>© Geelmuyden.Kiese 1999</a:t>
            </a:r>
            <a:endParaRPr/>
          </a:p>
        </p:txBody>
      </p:sp>
      <p:sp>
        <p:nvSpPr>
          <p:cNvPr id="713" name="Google Shape;713;p127"/>
          <p:cNvSpPr txBox="1">
            <a:spLocks noGrp="1"/>
          </p:cNvSpPr>
          <p:nvPr>
            <p:ph type="title"/>
          </p:nvPr>
        </p:nvSpPr>
        <p:spPr>
          <a:xfrm>
            <a:off x="1594158" y="1581787"/>
            <a:ext cx="9004200" cy="597900"/>
          </a:xfrm>
          <a:prstGeom prst="rect">
            <a:avLst/>
          </a:prstGeom>
          <a:noFill/>
          <a:ln>
            <a:noFill/>
          </a:ln>
        </p:spPr>
        <p:txBody>
          <a:bodyPr spcFirstLastPara="1" wrap="square" lIns="88900" tIns="44425" rIns="88900" bIns="44425"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14" name="Google Shape;714;p127"/>
          <p:cNvSpPr txBox="1">
            <a:spLocks noGrp="1"/>
          </p:cNvSpPr>
          <p:nvPr>
            <p:ph type="body" idx="1"/>
          </p:nvPr>
        </p:nvSpPr>
        <p:spPr>
          <a:xfrm>
            <a:off x="8001022" y="1543273"/>
            <a:ext cx="3581400" cy="4458000"/>
          </a:xfrm>
          <a:prstGeom prst="rect">
            <a:avLst/>
          </a:prstGeom>
          <a:noFill/>
          <a:ln>
            <a:noFill/>
          </a:ln>
        </p:spPr>
        <p:txBody>
          <a:bodyPr spcFirstLastPara="1" wrap="square" lIns="88900" tIns="44425" rIns="88900" bIns="44425" anchor="t" anchorCtr="0">
            <a:noAutofit/>
          </a:bodyPr>
          <a:lstStyle>
            <a:lvl1pPr marL="457200" lvl="0" indent="-342900" algn="l" rtl="0">
              <a:spcBef>
                <a:spcPts val="0"/>
              </a:spcBef>
              <a:spcAft>
                <a:spcPts val="0"/>
              </a:spcAft>
              <a:buClr>
                <a:srgbClr val="404040"/>
              </a:buClr>
              <a:buSzPts val="1800"/>
              <a:buChar char="•"/>
              <a:defRPr sz="1800"/>
            </a:lvl1pPr>
            <a:lvl2pPr marL="914400" lvl="1" indent="-323850" algn="l" rtl="0">
              <a:spcBef>
                <a:spcPts val="0"/>
              </a:spcBef>
              <a:spcAft>
                <a:spcPts val="0"/>
              </a:spcAft>
              <a:buClr>
                <a:srgbClr val="404040"/>
              </a:buClr>
              <a:buSzPts val="1500"/>
              <a:buFont typeface="Arial"/>
              <a:buChar char="•"/>
              <a:defRPr sz="1500"/>
            </a:lvl2pPr>
            <a:lvl3pPr marL="1371600" lvl="2" indent="-323850" algn="l" rtl="0">
              <a:spcBef>
                <a:spcPts val="0"/>
              </a:spcBef>
              <a:spcAft>
                <a:spcPts val="0"/>
              </a:spcAft>
              <a:buClr>
                <a:srgbClr val="404040"/>
              </a:buClr>
              <a:buSzPts val="1500"/>
              <a:buChar char="•"/>
              <a:defRPr sz="1500"/>
            </a:lvl3pPr>
            <a:lvl4pPr marL="1828800" lvl="3" indent="-323850" algn="l" rtl="0">
              <a:spcBef>
                <a:spcPts val="0"/>
              </a:spcBef>
              <a:spcAft>
                <a:spcPts val="0"/>
              </a:spcAft>
              <a:buClr>
                <a:srgbClr val="404040"/>
              </a:buClr>
              <a:buSzPts val="1500"/>
              <a:buChar char="–"/>
              <a:defRPr sz="1500"/>
            </a:lvl4pPr>
            <a:lvl5pPr marL="2286000" lvl="4" indent="-323850" algn="l" rtl="0">
              <a:spcBef>
                <a:spcPts val="0"/>
              </a:spcBef>
              <a:spcAft>
                <a:spcPts val="0"/>
              </a:spcAft>
              <a:buClr>
                <a:srgbClr val="404040"/>
              </a:buClr>
              <a:buSzPts val="1500"/>
              <a:buChar char="»"/>
              <a:defRPr sz="1500"/>
            </a:lvl5pPr>
            <a:lvl6pPr marL="2743200" lvl="5" indent="-311150" algn="l" rtl="0">
              <a:spcBef>
                <a:spcPts val="260"/>
              </a:spcBef>
              <a:spcAft>
                <a:spcPts val="0"/>
              </a:spcAft>
              <a:buClr>
                <a:schemeClr val="dk1"/>
              </a:buClr>
              <a:buSzPts val="1300"/>
              <a:buChar char="•"/>
              <a:defRPr sz="1300"/>
            </a:lvl6pPr>
            <a:lvl7pPr marL="3200400" lvl="6" indent="-311150" algn="l" rtl="0">
              <a:spcBef>
                <a:spcPts val="260"/>
              </a:spcBef>
              <a:spcAft>
                <a:spcPts val="0"/>
              </a:spcAft>
              <a:buClr>
                <a:schemeClr val="dk1"/>
              </a:buClr>
              <a:buSzPts val="1300"/>
              <a:buChar char="•"/>
              <a:defRPr sz="1300"/>
            </a:lvl7pPr>
            <a:lvl8pPr marL="3657600" lvl="7" indent="-311150" algn="l" rtl="0">
              <a:spcBef>
                <a:spcPts val="260"/>
              </a:spcBef>
              <a:spcAft>
                <a:spcPts val="0"/>
              </a:spcAft>
              <a:buClr>
                <a:schemeClr val="dk1"/>
              </a:buClr>
              <a:buSzPts val="1300"/>
              <a:buChar char="•"/>
              <a:defRPr sz="1300"/>
            </a:lvl8pPr>
            <a:lvl9pPr marL="4114800" lvl="8" indent="-311150" algn="l" rtl="0">
              <a:spcBef>
                <a:spcPts val="260"/>
              </a:spcBef>
              <a:spcAft>
                <a:spcPts val="0"/>
              </a:spcAft>
              <a:buClr>
                <a:schemeClr val="dk1"/>
              </a:buClr>
              <a:buSzPts val="1300"/>
              <a:buChar char="•"/>
              <a:defRPr sz="1300"/>
            </a:lvl9pPr>
          </a:lstStyle>
          <a:p>
            <a:endParaRPr/>
          </a:p>
        </p:txBody>
      </p:sp>
      <p:sp>
        <p:nvSpPr>
          <p:cNvPr id="715" name="Google Shape;715;p127"/>
          <p:cNvSpPr txBox="1">
            <a:spLocks noGrp="1"/>
          </p:cNvSpPr>
          <p:nvPr>
            <p:ph type="dt" idx="10"/>
          </p:nvPr>
        </p:nvSpPr>
        <p:spPr>
          <a:xfrm>
            <a:off x="609601" y="6515112"/>
            <a:ext cx="2844600" cy="205800"/>
          </a:xfrm>
          <a:prstGeom prst="rect">
            <a:avLst/>
          </a:prstGeom>
          <a:noFill/>
          <a:ln>
            <a:noFill/>
          </a:ln>
        </p:spPr>
        <p:txBody>
          <a:bodyPr spcFirstLastPara="1" wrap="square" lIns="88900" tIns="44425" rIns="88900" bIns="44425" anchor="t" anchorCtr="0">
            <a:noAutofit/>
          </a:bodyPr>
          <a:lstStyle>
            <a:lvl1pPr marR="0" lvl="0" algn="l" rtl="0">
              <a:spcBef>
                <a:spcPts val="0"/>
              </a:spcBef>
              <a:spcAft>
                <a:spcPts val="0"/>
              </a:spcAft>
              <a:buSzPts val="1400"/>
              <a:buNone/>
              <a:defRPr sz="2100">
                <a:solidFill>
                  <a:schemeClr val="dk1"/>
                </a:solidFill>
                <a:latin typeface="Calibri"/>
                <a:ea typeface="Calibri"/>
                <a:cs typeface="Calibri"/>
                <a:sym typeface="Calibri"/>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endParaRPr/>
          </a:p>
        </p:txBody>
      </p:sp>
      <p:sp>
        <p:nvSpPr>
          <p:cNvPr id="716" name="Google Shape;716;p127"/>
          <p:cNvSpPr txBox="1">
            <a:spLocks noGrp="1"/>
          </p:cNvSpPr>
          <p:nvPr>
            <p:ph type="ftr" idx="11"/>
          </p:nvPr>
        </p:nvSpPr>
        <p:spPr>
          <a:xfrm>
            <a:off x="4165610" y="6515112"/>
            <a:ext cx="3861000" cy="205800"/>
          </a:xfrm>
          <a:prstGeom prst="rect">
            <a:avLst/>
          </a:prstGeom>
          <a:noFill/>
          <a:ln>
            <a:noFill/>
          </a:ln>
        </p:spPr>
        <p:txBody>
          <a:bodyPr spcFirstLastPara="1" wrap="square" lIns="88900" tIns="44425" rIns="88900" bIns="44425" anchor="t" anchorCtr="0">
            <a:noAutofit/>
          </a:bodyPr>
          <a:lstStyle>
            <a:lvl1pPr marR="0" lvl="0" algn="l" rtl="0">
              <a:spcBef>
                <a:spcPts val="0"/>
              </a:spcBef>
              <a:spcAft>
                <a:spcPts val="0"/>
              </a:spcAft>
              <a:buSzPts val="1400"/>
              <a:buNone/>
              <a:defRPr sz="2100">
                <a:solidFill>
                  <a:schemeClr val="dk1"/>
                </a:solidFill>
                <a:latin typeface="Calibri"/>
                <a:ea typeface="Calibri"/>
                <a:cs typeface="Calibri"/>
                <a:sym typeface="Calibri"/>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r>
              <a:rPr lang="nn-NO"/>
              <a:t>Vedlegg B til Bilag 1</a:t>
            </a:r>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omt" type="blank">
  <p:cSld name="BLANK">
    <p:spTree>
      <p:nvGrpSpPr>
        <p:cNvPr id="1" name="Shape 726"/>
        <p:cNvGrpSpPr/>
        <p:nvPr/>
      </p:nvGrpSpPr>
      <p:grpSpPr>
        <a:xfrm>
          <a:off x="0" y="0"/>
          <a:ext cx="0" cy="0"/>
          <a:chOff x="0" y="0"/>
          <a:chExt cx="0" cy="0"/>
        </a:xfrm>
      </p:grpSpPr>
      <p:sp>
        <p:nvSpPr>
          <p:cNvPr id="727" name="Google Shape;727;p130"/>
          <p:cNvSpPr txBox="1">
            <a:spLocks noGrp="1"/>
          </p:cNvSpPr>
          <p:nvPr>
            <p:ph type="dt" idx="10"/>
          </p:nvPr>
        </p:nvSpPr>
        <p:spPr>
          <a:xfrm>
            <a:off x="1350304" y="6446593"/>
            <a:ext cx="846000" cy="184800"/>
          </a:xfrm>
          <a:prstGeom prst="rect">
            <a:avLst/>
          </a:prstGeom>
          <a:noFill/>
          <a:ln>
            <a:noFill/>
          </a:ln>
        </p:spPr>
        <p:txBody>
          <a:bodyPr spcFirstLastPara="1" wrap="square" lIns="108850" tIns="54425" rIns="108850" bIns="54425" anchor="t" anchorCtr="0">
            <a:noAutofit/>
          </a:bodyPr>
          <a:lstStyle>
            <a:lvl1pPr marR="0" lvl="0" algn="l" rtl="0">
              <a:spcBef>
                <a:spcPts val="0"/>
              </a:spcBef>
              <a:spcAft>
                <a:spcPts val="0"/>
              </a:spcAft>
              <a:buSzPts val="1400"/>
              <a:buNone/>
              <a:defRPr sz="2100">
                <a:solidFill>
                  <a:schemeClr val="dk1"/>
                </a:solidFill>
                <a:latin typeface="Calibri"/>
                <a:ea typeface="Calibri"/>
                <a:cs typeface="Calibri"/>
                <a:sym typeface="Calibri"/>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endParaRPr/>
          </a:p>
        </p:txBody>
      </p:sp>
      <p:sp>
        <p:nvSpPr>
          <p:cNvPr id="728" name="Google Shape;728;p130"/>
          <p:cNvSpPr txBox="1">
            <a:spLocks noGrp="1"/>
          </p:cNvSpPr>
          <p:nvPr>
            <p:ph type="ftr" idx="11"/>
          </p:nvPr>
        </p:nvSpPr>
        <p:spPr>
          <a:xfrm>
            <a:off x="2683722" y="6446593"/>
            <a:ext cx="7443600" cy="184800"/>
          </a:xfrm>
          <a:prstGeom prst="rect">
            <a:avLst/>
          </a:prstGeom>
          <a:noFill/>
          <a:ln>
            <a:noFill/>
          </a:ln>
        </p:spPr>
        <p:txBody>
          <a:bodyPr spcFirstLastPara="1" wrap="square" lIns="108850" tIns="54425" rIns="108850" bIns="54425" anchor="t" anchorCtr="0">
            <a:noAutofit/>
          </a:bodyPr>
          <a:lstStyle>
            <a:lvl1pPr marR="0" lvl="0" algn="l" rtl="0">
              <a:spcBef>
                <a:spcPts val="0"/>
              </a:spcBef>
              <a:spcAft>
                <a:spcPts val="0"/>
              </a:spcAft>
              <a:buSzPts val="1400"/>
              <a:buNone/>
              <a:defRPr sz="2100">
                <a:solidFill>
                  <a:schemeClr val="dk1"/>
                </a:solidFill>
                <a:latin typeface="Calibri"/>
                <a:ea typeface="Calibri"/>
                <a:cs typeface="Calibri"/>
                <a:sym typeface="Calibri"/>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r>
              <a:rPr lang="nn-NO"/>
              <a:t>Vedlegg B til Bilag 1</a:t>
            </a:r>
            <a:endParaRPr/>
          </a:p>
        </p:txBody>
      </p:sp>
      <p:sp>
        <p:nvSpPr>
          <p:cNvPr id="729" name="Google Shape;729;p130"/>
          <p:cNvSpPr txBox="1">
            <a:spLocks noGrp="1"/>
          </p:cNvSpPr>
          <p:nvPr>
            <p:ph type="sldNum" idx="12"/>
          </p:nvPr>
        </p:nvSpPr>
        <p:spPr>
          <a:xfrm>
            <a:off x="11079453" y="6446593"/>
            <a:ext cx="308700" cy="184800"/>
          </a:xfrm>
          <a:prstGeom prst="rect">
            <a:avLst/>
          </a:prstGeom>
          <a:noFill/>
          <a:ln>
            <a:noFill/>
          </a:ln>
        </p:spPr>
        <p:txBody>
          <a:bodyPr spcFirstLastPara="1" wrap="square" lIns="108850" tIns="54425" rIns="108850" bIns="54425" anchor="t" anchorCtr="0">
            <a:noAutofit/>
          </a:bodyPr>
          <a:lstStyle>
            <a:lvl1pPr marL="0" marR="0" lvl="0" indent="0" algn="l" rtl="0">
              <a:spcBef>
                <a:spcPts val="0"/>
              </a:spcBef>
              <a:buNone/>
              <a:defRPr sz="2100">
                <a:solidFill>
                  <a:srgbClr val="000000"/>
                </a:solidFill>
                <a:latin typeface="Calibri"/>
                <a:ea typeface="Calibri"/>
                <a:cs typeface="Calibri"/>
                <a:sym typeface="Calibri"/>
              </a:defRPr>
            </a:lvl1pPr>
            <a:lvl2pPr marL="0" marR="0" lvl="1" indent="0" algn="l" rtl="0">
              <a:spcBef>
                <a:spcPts val="0"/>
              </a:spcBef>
              <a:buNone/>
              <a:defRPr sz="2100">
                <a:solidFill>
                  <a:srgbClr val="000000"/>
                </a:solidFill>
                <a:latin typeface="Calibri"/>
                <a:ea typeface="Calibri"/>
                <a:cs typeface="Calibri"/>
                <a:sym typeface="Calibri"/>
              </a:defRPr>
            </a:lvl2pPr>
            <a:lvl3pPr marL="0" marR="0" lvl="2" indent="0" algn="l" rtl="0">
              <a:spcBef>
                <a:spcPts val="0"/>
              </a:spcBef>
              <a:buNone/>
              <a:defRPr sz="2100">
                <a:solidFill>
                  <a:srgbClr val="000000"/>
                </a:solidFill>
                <a:latin typeface="Calibri"/>
                <a:ea typeface="Calibri"/>
                <a:cs typeface="Calibri"/>
                <a:sym typeface="Calibri"/>
              </a:defRPr>
            </a:lvl3pPr>
            <a:lvl4pPr marL="0" marR="0" lvl="3" indent="0" algn="l" rtl="0">
              <a:spcBef>
                <a:spcPts val="0"/>
              </a:spcBef>
              <a:buNone/>
              <a:defRPr sz="2100">
                <a:solidFill>
                  <a:srgbClr val="000000"/>
                </a:solidFill>
                <a:latin typeface="Calibri"/>
                <a:ea typeface="Calibri"/>
                <a:cs typeface="Calibri"/>
                <a:sym typeface="Calibri"/>
              </a:defRPr>
            </a:lvl4pPr>
            <a:lvl5pPr marL="0" marR="0" lvl="4" indent="0" algn="l" rtl="0">
              <a:spcBef>
                <a:spcPts val="0"/>
              </a:spcBef>
              <a:buNone/>
              <a:defRPr sz="2100">
                <a:solidFill>
                  <a:srgbClr val="000000"/>
                </a:solidFill>
                <a:latin typeface="Calibri"/>
                <a:ea typeface="Calibri"/>
                <a:cs typeface="Calibri"/>
                <a:sym typeface="Calibri"/>
              </a:defRPr>
            </a:lvl5pPr>
            <a:lvl6pPr marL="0" marR="0" lvl="5" indent="0" algn="l" rtl="0">
              <a:spcBef>
                <a:spcPts val="0"/>
              </a:spcBef>
              <a:buNone/>
              <a:defRPr sz="2100">
                <a:solidFill>
                  <a:srgbClr val="000000"/>
                </a:solidFill>
                <a:latin typeface="Calibri"/>
                <a:ea typeface="Calibri"/>
                <a:cs typeface="Calibri"/>
                <a:sym typeface="Calibri"/>
              </a:defRPr>
            </a:lvl6pPr>
            <a:lvl7pPr marL="0" marR="0" lvl="6" indent="0" algn="l" rtl="0">
              <a:spcBef>
                <a:spcPts val="0"/>
              </a:spcBef>
              <a:buNone/>
              <a:defRPr sz="2100">
                <a:solidFill>
                  <a:srgbClr val="000000"/>
                </a:solidFill>
                <a:latin typeface="Calibri"/>
                <a:ea typeface="Calibri"/>
                <a:cs typeface="Calibri"/>
                <a:sym typeface="Calibri"/>
              </a:defRPr>
            </a:lvl7pPr>
            <a:lvl8pPr marL="0" marR="0" lvl="7" indent="0" algn="l" rtl="0">
              <a:spcBef>
                <a:spcPts val="0"/>
              </a:spcBef>
              <a:buNone/>
              <a:defRPr sz="2100">
                <a:solidFill>
                  <a:srgbClr val="000000"/>
                </a:solidFill>
                <a:latin typeface="Calibri"/>
                <a:ea typeface="Calibri"/>
                <a:cs typeface="Calibri"/>
                <a:sym typeface="Calibri"/>
              </a:defRPr>
            </a:lvl8pPr>
            <a:lvl9pPr marL="0" marR="0" lvl="8" indent="0" algn="l" rtl="0">
              <a:spcBef>
                <a:spcPts val="0"/>
              </a:spcBef>
              <a:buNone/>
              <a:defRPr sz="2100">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tellysbilde" type="title">
  <p:cSld name="TITLE">
    <p:spTree>
      <p:nvGrpSpPr>
        <p:cNvPr id="1" name="Shape 730"/>
        <p:cNvGrpSpPr/>
        <p:nvPr/>
      </p:nvGrpSpPr>
      <p:grpSpPr>
        <a:xfrm>
          <a:off x="0" y="0"/>
          <a:ext cx="0" cy="0"/>
          <a:chOff x="0" y="0"/>
          <a:chExt cx="0" cy="0"/>
        </a:xfrm>
      </p:grpSpPr>
      <p:sp>
        <p:nvSpPr>
          <p:cNvPr id="731" name="Google Shape;731;p131"/>
          <p:cNvSpPr txBox="1">
            <a:spLocks noGrp="1"/>
          </p:cNvSpPr>
          <p:nvPr>
            <p:ph type="ctrTitle"/>
          </p:nvPr>
        </p:nvSpPr>
        <p:spPr>
          <a:xfrm>
            <a:off x="1524002" y="1215371"/>
            <a:ext cx="9144000" cy="2294400"/>
          </a:xfrm>
          <a:prstGeom prst="rect">
            <a:avLst/>
          </a:prstGeom>
          <a:noFill/>
          <a:ln>
            <a:noFill/>
          </a:ln>
        </p:spPr>
        <p:txBody>
          <a:bodyPr spcFirstLastPara="1" wrap="square" lIns="108850" tIns="54425" rIns="108850" bIns="54425" anchor="b" anchorCtr="0">
            <a:noAutofit/>
          </a:bodyPr>
          <a:lstStyle>
            <a:lvl1pPr lvl="0" algn="ctr" rtl="0">
              <a:spcBef>
                <a:spcPts val="0"/>
              </a:spcBef>
              <a:spcAft>
                <a:spcPts val="0"/>
              </a:spcAft>
              <a:buClr>
                <a:srgbClr val="81B1E0"/>
              </a:buClr>
              <a:buSzPts val="7100"/>
              <a:buFont typeface="Calibri"/>
              <a:buNone/>
              <a:defRPr sz="71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32" name="Google Shape;732;p131"/>
          <p:cNvSpPr txBox="1">
            <a:spLocks noGrp="1"/>
          </p:cNvSpPr>
          <p:nvPr>
            <p:ph type="subTitle" idx="1"/>
          </p:nvPr>
        </p:nvSpPr>
        <p:spPr>
          <a:xfrm>
            <a:off x="1524002" y="3602045"/>
            <a:ext cx="9144000" cy="1655700"/>
          </a:xfrm>
          <a:prstGeom prst="rect">
            <a:avLst/>
          </a:prstGeom>
          <a:noFill/>
          <a:ln>
            <a:noFill/>
          </a:ln>
        </p:spPr>
        <p:txBody>
          <a:bodyPr spcFirstLastPara="1" wrap="square" lIns="108850" tIns="54425" rIns="108850" bIns="54425" anchor="t" anchorCtr="0">
            <a:noAutofit/>
          </a:bodyPr>
          <a:lstStyle>
            <a:lvl1pPr lvl="0" algn="ctr" rtl="0">
              <a:lnSpc>
                <a:spcPct val="100000"/>
              </a:lnSpc>
              <a:spcBef>
                <a:spcPts val="0"/>
              </a:spcBef>
              <a:spcAft>
                <a:spcPts val="0"/>
              </a:spcAft>
              <a:buClr>
                <a:srgbClr val="404040"/>
              </a:buClr>
              <a:buSzPts val="2900"/>
              <a:buNone/>
              <a:defRPr sz="2900"/>
            </a:lvl1pPr>
            <a:lvl2pPr lvl="1" algn="ctr" rtl="0">
              <a:lnSpc>
                <a:spcPct val="100000"/>
              </a:lnSpc>
              <a:spcBef>
                <a:spcPts val="0"/>
              </a:spcBef>
              <a:spcAft>
                <a:spcPts val="0"/>
              </a:spcAft>
              <a:buClr>
                <a:srgbClr val="404040"/>
              </a:buClr>
              <a:buSzPts val="2400"/>
              <a:buNone/>
              <a:defRPr sz="2400"/>
            </a:lvl2pPr>
            <a:lvl3pPr lvl="2" algn="ctr" rtl="0">
              <a:lnSpc>
                <a:spcPct val="100000"/>
              </a:lnSpc>
              <a:spcBef>
                <a:spcPts val="0"/>
              </a:spcBef>
              <a:spcAft>
                <a:spcPts val="0"/>
              </a:spcAft>
              <a:buClr>
                <a:srgbClr val="404040"/>
              </a:buClr>
              <a:buSzPts val="2100"/>
              <a:buNone/>
              <a:defRPr sz="2100"/>
            </a:lvl3pPr>
            <a:lvl4pPr lvl="3" algn="ctr" rtl="0">
              <a:lnSpc>
                <a:spcPct val="100000"/>
              </a:lnSpc>
              <a:spcBef>
                <a:spcPts val="0"/>
              </a:spcBef>
              <a:spcAft>
                <a:spcPts val="0"/>
              </a:spcAft>
              <a:buClr>
                <a:srgbClr val="404040"/>
              </a:buClr>
              <a:buSzPts val="1900"/>
              <a:buNone/>
              <a:defRPr sz="1900"/>
            </a:lvl4pPr>
            <a:lvl5pPr lvl="4" algn="ctr" rtl="0">
              <a:lnSpc>
                <a:spcPct val="100000"/>
              </a:lnSpc>
              <a:spcBef>
                <a:spcPts val="0"/>
              </a:spcBef>
              <a:spcAft>
                <a:spcPts val="0"/>
              </a:spcAft>
              <a:buClr>
                <a:srgbClr val="404040"/>
              </a:buClr>
              <a:buSzPts val="1900"/>
              <a:buNone/>
              <a:defRPr sz="1900"/>
            </a:lvl5pPr>
            <a:lvl6pPr lvl="5" algn="ctr" rtl="0">
              <a:spcBef>
                <a:spcPts val="380"/>
              </a:spcBef>
              <a:spcAft>
                <a:spcPts val="0"/>
              </a:spcAft>
              <a:buClr>
                <a:schemeClr val="dk1"/>
              </a:buClr>
              <a:buSzPts val="1900"/>
              <a:buNone/>
              <a:defRPr sz="1900"/>
            </a:lvl6pPr>
            <a:lvl7pPr lvl="6" algn="ctr" rtl="0">
              <a:spcBef>
                <a:spcPts val="380"/>
              </a:spcBef>
              <a:spcAft>
                <a:spcPts val="0"/>
              </a:spcAft>
              <a:buClr>
                <a:schemeClr val="dk1"/>
              </a:buClr>
              <a:buSzPts val="1900"/>
              <a:buNone/>
              <a:defRPr sz="1900"/>
            </a:lvl7pPr>
            <a:lvl8pPr lvl="7" algn="ctr" rtl="0">
              <a:spcBef>
                <a:spcPts val="380"/>
              </a:spcBef>
              <a:spcAft>
                <a:spcPts val="0"/>
              </a:spcAft>
              <a:buClr>
                <a:schemeClr val="dk1"/>
              </a:buClr>
              <a:buSzPts val="1900"/>
              <a:buNone/>
              <a:defRPr sz="1900"/>
            </a:lvl8pPr>
            <a:lvl9pPr lvl="8" algn="ctr" rtl="0">
              <a:spcBef>
                <a:spcPts val="380"/>
              </a:spcBef>
              <a:spcAft>
                <a:spcPts val="0"/>
              </a:spcAft>
              <a:buClr>
                <a:schemeClr val="dk1"/>
              </a:buClr>
              <a:buSzPts val="1900"/>
              <a:buNone/>
              <a:defRPr sz="1900"/>
            </a:lvl9pPr>
          </a:lstStyle>
          <a:p>
            <a:endParaRPr/>
          </a:p>
        </p:txBody>
      </p:sp>
      <p:sp>
        <p:nvSpPr>
          <p:cNvPr id="733" name="Google Shape;733;p131"/>
          <p:cNvSpPr txBox="1">
            <a:spLocks noGrp="1"/>
          </p:cNvSpPr>
          <p:nvPr>
            <p:ph type="dt" idx="10"/>
          </p:nvPr>
        </p:nvSpPr>
        <p:spPr>
          <a:xfrm>
            <a:off x="838202" y="6356363"/>
            <a:ext cx="2743200" cy="365100"/>
          </a:xfrm>
          <a:prstGeom prst="rect">
            <a:avLst/>
          </a:prstGeom>
          <a:noFill/>
          <a:ln>
            <a:noFill/>
          </a:ln>
        </p:spPr>
        <p:txBody>
          <a:bodyPr spcFirstLastPara="1" wrap="square" lIns="108850" tIns="54425" rIns="108850" bIns="54425" anchor="t" anchorCtr="0">
            <a:noAutofit/>
          </a:bodyPr>
          <a:lstStyle>
            <a:lvl1pPr marR="0" lvl="0" algn="l" rtl="0">
              <a:spcBef>
                <a:spcPts val="0"/>
              </a:spcBef>
              <a:spcAft>
                <a:spcPts val="0"/>
              </a:spcAft>
              <a:buSzPts val="1400"/>
              <a:buNone/>
              <a:defRPr sz="2100">
                <a:solidFill>
                  <a:schemeClr val="dk1"/>
                </a:solidFill>
                <a:latin typeface="Calibri"/>
                <a:ea typeface="Calibri"/>
                <a:cs typeface="Calibri"/>
                <a:sym typeface="Calibri"/>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endParaRPr/>
          </a:p>
        </p:txBody>
      </p:sp>
      <p:sp>
        <p:nvSpPr>
          <p:cNvPr id="734" name="Google Shape;734;p131"/>
          <p:cNvSpPr txBox="1">
            <a:spLocks noGrp="1"/>
          </p:cNvSpPr>
          <p:nvPr>
            <p:ph type="ftr" idx="11"/>
          </p:nvPr>
        </p:nvSpPr>
        <p:spPr>
          <a:xfrm>
            <a:off x="4038605" y="6356363"/>
            <a:ext cx="4114800" cy="365100"/>
          </a:xfrm>
          <a:prstGeom prst="rect">
            <a:avLst/>
          </a:prstGeom>
          <a:noFill/>
          <a:ln>
            <a:noFill/>
          </a:ln>
        </p:spPr>
        <p:txBody>
          <a:bodyPr spcFirstLastPara="1" wrap="square" lIns="108850" tIns="54425" rIns="108850" bIns="54425" anchor="t" anchorCtr="0">
            <a:noAutofit/>
          </a:bodyPr>
          <a:lstStyle>
            <a:lvl1pPr marR="0" lvl="0" algn="l" rtl="0">
              <a:spcBef>
                <a:spcPts val="0"/>
              </a:spcBef>
              <a:spcAft>
                <a:spcPts val="0"/>
              </a:spcAft>
              <a:buSzPts val="1400"/>
              <a:buNone/>
              <a:defRPr sz="2100">
                <a:solidFill>
                  <a:schemeClr val="dk1"/>
                </a:solidFill>
                <a:latin typeface="Calibri"/>
                <a:ea typeface="Calibri"/>
                <a:cs typeface="Calibri"/>
                <a:sym typeface="Calibri"/>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r>
              <a:rPr lang="nn-NO"/>
              <a:t>Vedlegg B til Bilag 1</a:t>
            </a:r>
            <a:endParaRPr/>
          </a:p>
        </p:txBody>
      </p:sp>
      <p:sp>
        <p:nvSpPr>
          <p:cNvPr id="735" name="Google Shape;735;p131"/>
          <p:cNvSpPr txBox="1">
            <a:spLocks noGrp="1"/>
          </p:cNvSpPr>
          <p:nvPr>
            <p:ph type="sldNum" idx="12"/>
          </p:nvPr>
        </p:nvSpPr>
        <p:spPr>
          <a:xfrm>
            <a:off x="8610609" y="6356363"/>
            <a:ext cx="2743200" cy="365100"/>
          </a:xfrm>
          <a:prstGeom prst="rect">
            <a:avLst/>
          </a:prstGeom>
          <a:noFill/>
          <a:ln>
            <a:noFill/>
          </a:ln>
        </p:spPr>
        <p:txBody>
          <a:bodyPr spcFirstLastPara="1" wrap="square" lIns="108850" tIns="54425" rIns="108850" bIns="54425" anchor="t" anchorCtr="0">
            <a:noAutofit/>
          </a:bodyPr>
          <a:lstStyle>
            <a:lvl1pPr marL="0" marR="0" lvl="0" indent="0" algn="l" rtl="0">
              <a:spcBef>
                <a:spcPts val="0"/>
              </a:spcBef>
              <a:buNone/>
              <a:defRPr sz="2100">
                <a:solidFill>
                  <a:schemeClr val="dk1"/>
                </a:solidFill>
                <a:latin typeface="Calibri"/>
                <a:ea typeface="Calibri"/>
                <a:cs typeface="Calibri"/>
                <a:sym typeface="Calibri"/>
              </a:defRPr>
            </a:lvl1pPr>
            <a:lvl2pPr marL="0" marR="0" lvl="1" indent="0" algn="l" rtl="0">
              <a:spcBef>
                <a:spcPts val="0"/>
              </a:spcBef>
              <a:buNone/>
              <a:defRPr sz="2100">
                <a:solidFill>
                  <a:schemeClr val="dk1"/>
                </a:solidFill>
                <a:latin typeface="Calibri"/>
                <a:ea typeface="Calibri"/>
                <a:cs typeface="Calibri"/>
                <a:sym typeface="Calibri"/>
              </a:defRPr>
            </a:lvl2pPr>
            <a:lvl3pPr marL="0" marR="0" lvl="2" indent="0" algn="l" rtl="0">
              <a:spcBef>
                <a:spcPts val="0"/>
              </a:spcBef>
              <a:buNone/>
              <a:defRPr sz="2100">
                <a:solidFill>
                  <a:schemeClr val="dk1"/>
                </a:solidFill>
                <a:latin typeface="Calibri"/>
                <a:ea typeface="Calibri"/>
                <a:cs typeface="Calibri"/>
                <a:sym typeface="Calibri"/>
              </a:defRPr>
            </a:lvl3pPr>
            <a:lvl4pPr marL="0" marR="0" lvl="3" indent="0" algn="l" rtl="0">
              <a:spcBef>
                <a:spcPts val="0"/>
              </a:spcBef>
              <a:buNone/>
              <a:defRPr sz="2100">
                <a:solidFill>
                  <a:schemeClr val="dk1"/>
                </a:solidFill>
                <a:latin typeface="Calibri"/>
                <a:ea typeface="Calibri"/>
                <a:cs typeface="Calibri"/>
                <a:sym typeface="Calibri"/>
              </a:defRPr>
            </a:lvl4pPr>
            <a:lvl5pPr marL="0" marR="0" lvl="4" indent="0" algn="l" rtl="0">
              <a:spcBef>
                <a:spcPts val="0"/>
              </a:spcBef>
              <a:buNone/>
              <a:defRPr sz="2100">
                <a:solidFill>
                  <a:schemeClr val="dk1"/>
                </a:solidFill>
                <a:latin typeface="Calibri"/>
                <a:ea typeface="Calibri"/>
                <a:cs typeface="Calibri"/>
                <a:sym typeface="Calibri"/>
              </a:defRPr>
            </a:lvl5pPr>
            <a:lvl6pPr marL="0" marR="0" lvl="5" indent="0" algn="l" rtl="0">
              <a:spcBef>
                <a:spcPts val="0"/>
              </a:spcBef>
              <a:buNone/>
              <a:defRPr sz="2100">
                <a:solidFill>
                  <a:schemeClr val="dk1"/>
                </a:solidFill>
                <a:latin typeface="Calibri"/>
                <a:ea typeface="Calibri"/>
                <a:cs typeface="Calibri"/>
                <a:sym typeface="Calibri"/>
              </a:defRPr>
            </a:lvl6pPr>
            <a:lvl7pPr marL="0" marR="0" lvl="6" indent="0" algn="l" rtl="0">
              <a:spcBef>
                <a:spcPts val="0"/>
              </a:spcBef>
              <a:buNone/>
              <a:defRPr sz="2100">
                <a:solidFill>
                  <a:schemeClr val="dk1"/>
                </a:solidFill>
                <a:latin typeface="Calibri"/>
                <a:ea typeface="Calibri"/>
                <a:cs typeface="Calibri"/>
                <a:sym typeface="Calibri"/>
              </a:defRPr>
            </a:lvl7pPr>
            <a:lvl8pPr marL="0" marR="0" lvl="7" indent="0" algn="l" rtl="0">
              <a:spcBef>
                <a:spcPts val="0"/>
              </a:spcBef>
              <a:buNone/>
              <a:defRPr sz="2100">
                <a:solidFill>
                  <a:schemeClr val="dk1"/>
                </a:solidFill>
                <a:latin typeface="Calibri"/>
                <a:ea typeface="Calibri"/>
                <a:cs typeface="Calibri"/>
                <a:sym typeface="Calibri"/>
              </a:defRPr>
            </a:lvl8pPr>
            <a:lvl9pPr marL="0" marR="0" lvl="8" indent="0" algn="l" rtl="0">
              <a:spcBef>
                <a:spcPts val="0"/>
              </a:spcBef>
              <a:buNone/>
              <a:defRPr sz="21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tel, utklipp og tekst" type="clipArtAndTx">
  <p:cSld name="CLIPART_AND_TEXT">
    <p:spTree>
      <p:nvGrpSpPr>
        <p:cNvPr id="1" name="Shape 736"/>
        <p:cNvGrpSpPr/>
        <p:nvPr/>
      </p:nvGrpSpPr>
      <p:grpSpPr>
        <a:xfrm>
          <a:off x="0" y="0"/>
          <a:ext cx="0" cy="0"/>
          <a:chOff x="0" y="0"/>
          <a:chExt cx="0" cy="0"/>
        </a:xfrm>
      </p:grpSpPr>
      <p:sp>
        <p:nvSpPr>
          <p:cNvPr id="737" name="Google Shape;737;p132"/>
          <p:cNvSpPr txBox="1">
            <a:spLocks noGrp="1"/>
          </p:cNvSpPr>
          <p:nvPr>
            <p:ph type="title"/>
          </p:nvPr>
        </p:nvSpPr>
        <p:spPr>
          <a:xfrm>
            <a:off x="1555467" y="1262898"/>
            <a:ext cx="9917700" cy="879000"/>
          </a:xfrm>
          <a:prstGeom prst="rect">
            <a:avLst/>
          </a:prstGeom>
          <a:noFill/>
          <a:ln>
            <a:noFill/>
          </a:ln>
        </p:spPr>
        <p:txBody>
          <a:bodyPr spcFirstLastPara="1" wrap="square" lIns="108850" tIns="54425" rIns="108850" bIns="54425" anchor="b" anchorCtr="0">
            <a:noAutofit/>
          </a:bodyPr>
          <a:lstStyle>
            <a:lvl1pPr lvl="0" algn="l" rtl="0">
              <a:spcBef>
                <a:spcPts val="0"/>
              </a:spcBef>
              <a:spcAft>
                <a:spcPts val="0"/>
              </a:spcAft>
              <a:buClr>
                <a:srgbClr val="81B1E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38" name="Google Shape;738;p132"/>
          <p:cNvSpPr>
            <a:spLocks noGrp="1"/>
          </p:cNvSpPr>
          <p:nvPr>
            <p:ph type="clipArt" idx="2"/>
          </p:nvPr>
        </p:nvSpPr>
        <p:spPr>
          <a:xfrm>
            <a:off x="1555467" y="2211149"/>
            <a:ext cx="4871100" cy="3885300"/>
          </a:xfrm>
          <a:prstGeom prst="rect">
            <a:avLst/>
          </a:prstGeom>
          <a:noFill/>
          <a:ln>
            <a:noFill/>
          </a:ln>
        </p:spPr>
        <p:txBody>
          <a:bodyPr spcFirstLastPara="1" wrap="square" lIns="108850" tIns="54425" rIns="108850" bIns="54425" anchor="t" anchorCtr="0">
            <a:noAutofit/>
          </a:bodyPr>
          <a:lstStyle>
            <a:lvl1pPr marR="0" lvl="0" algn="l" rtl="0">
              <a:lnSpc>
                <a:spcPct val="100000"/>
              </a:lnSpc>
              <a:spcBef>
                <a:spcPts val="0"/>
              </a:spcBef>
              <a:spcAft>
                <a:spcPts val="0"/>
              </a:spcAft>
              <a:buClr>
                <a:srgbClr val="404040"/>
              </a:buClr>
              <a:buSzPts val="3100"/>
              <a:buFont typeface="Arial"/>
              <a:buChar char="•"/>
              <a:defRPr sz="3100" b="0" i="0" u="none" strike="noStrike" cap="none">
                <a:solidFill>
                  <a:srgbClr val="404040"/>
                </a:solidFill>
                <a:latin typeface="Calibri"/>
                <a:ea typeface="Calibri"/>
                <a:cs typeface="Calibri"/>
                <a:sym typeface="Calibri"/>
              </a:defRPr>
            </a:lvl1pPr>
            <a:lvl2pPr marR="0" lvl="1" algn="l" rtl="0">
              <a:lnSpc>
                <a:spcPct val="100000"/>
              </a:lnSpc>
              <a:spcBef>
                <a:spcPts val="0"/>
              </a:spcBef>
              <a:spcAft>
                <a:spcPts val="0"/>
              </a:spcAft>
              <a:buClr>
                <a:srgbClr val="404040"/>
              </a:buClr>
              <a:buSzPts val="2900"/>
              <a:buFont typeface="Arial"/>
              <a:buChar char="–"/>
              <a:defRPr sz="2900" b="0" i="0" u="none" strike="noStrike" cap="none">
                <a:solidFill>
                  <a:srgbClr val="404040"/>
                </a:solidFill>
                <a:latin typeface="Calibri"/>
                <a:ea typeface="Calibri"/>
                <a:cs typeface="Calibri"/>
                <a:sym typeface="Calibri"/>
              </a:defRPr>
            </a:lvl2pPr>
            <a:lvl3pPr marR="0" lvl="2" algn="l" rtl="0">
              <a:lnSpc>
                <a:spcPct val="100000"/>
              </a:lnSpc>
              <a:spcBef>
                <a:spcPts val="0"/>
              </a:spcBef>
              <a:spcAft>
                <a:spcPts val="0"/>
              </a:spcAft>
              <a:buClr>
                <a:srgbClr val="404040"/>
              </a:buClr>
              <a:buSzPts val="2400"/>
              <a:buFont typeface="Arial"/>
              <a:buChar char="•"/>
              <a:defRPr sz="2400" b="0" i="0" u="none" strike="noStrike" cap="none">
                <a:solidFill>
                  <a:srgbClr val="404040"/>
                </a:solidFill>
                <a:latin typeface="Calibri"/>
                <a:ea typeface="Calibri"/>
                <a:cs typeface="Calibri"/>
                <a:sym typeface="Calibri"/>
              </a:defRPr>
            </a:lvl3pPr>
            <a:lvl4pPr marR="0" lvl="3" algn="l" rtl="0">
              <a:lnSpc>
                <a:spcPct val="100000"/>
              </a:lnSpc>
              <a:spcBef>
                <a:spcPts val="0"/>
              </a:spcBef>
              <a:spcAft>
                <a:spcPts val="0"/>
              </a:spcAft>
              <a:buClr>
                <a:srgbClr val="404040"/>
              </a:buClr>
              <a:buSzPts val="2400"/>
              <a:buFont typeface="Arial"/>
              <a:buChar char="–"/>
              <a:defRPr sz="2400" b="0" i="0" u="none" strike="noStrike" cap="none">
                <a:solidFill>
                  <a:srgbClr val="404040"/>
                </a:solidFill>
                <a:latin typeface="Calibri"/>
                <a:ea typeface="Calibri"/>
                <a:cs typeface="Calibri"/>
                <a:sym typeface="Calibri"/>
              </a:defRPr>
            </a:lvl4pPr>
            <a:lvl5pPr marR="0" lvl="4" algn="l" rtl="0">
              <a:lnSpc>
                <a:spcPct val="100000"/>
              </a:lnSpc>
              <a:spcBef>
                <a:spcPts val="0"/>
              </a:spcBef>
              <a:spcAft>
                <a:spcPts val="0"/>
              </a:spcAft>
              <a:buClr>
                <a:srgbClr val="404040"/>
              </a:buClr>
              <a:buSzPts val="2400"/>
              <a:buFont typeface="Arial"/>
              <a:buChar char="»"/>
              <a:defRPr sz="2400" b="0" i="0" u="none" strike="noStrike" cap="none">
                <a:solidFill>
                  <a:srgbClr val="404040"/>
                </a:solidFill>
                <a:latin typeface="Calibri"/>
                <a:ea typeface="Calibri"/>
                <a:cs typeface="Calibri"/>
                <a:sym typeface="Calibri"/>
              </a:defRPr>
            </a:lvl5pPr>
            <a:lvl6pPr marR="0" lvl="5"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R="0" lvl="6"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R="0" lvl="7"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R="0" lvl="8"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739" name="Google Shape;739;p132"/>
          <p:cNvSpPr txBox="1">
            <a:spLocks noGrp="1"/>
          </p:cNvSpPr>
          <p:nvPr>
            <p:ph type="body" idx="1"/>
          </p:nvPr>
        </p:nvSpPr>
        <p:spPr>
          <a:xfrm>
            <a:off x="6600309" y="2211149"/>
            <a:ext cx="4872900" cy="3885300"/>
          </a:xfrm>
          <a:prstGeom prst="rect">
            <a:avLst/>
          </a:prstGeom>
          <a:noFill/>
          <a:ln>
            <a:noFill/>
          </a:ln>
        </p:spPr>
        <p:txBody>
          <a:bodyPr spcFirstLastPara="1" wrap="square" lIns="108850" tIns="54425" rIns="108850" bIns="54425" anchor="t" anchorCtr="0">
            <a:noAutofit/>
          </a:bodyPr>
          <a:lstStyle>
            <a:lvl1pPr marL="457200" lvl="0" indent="-342900" algn="l" rtl="0">
              <a:lnSpc>
                <a:spcPct val="100000"/>
              </a:lnSpc>
              <a:spcBef>
                <a:spcPts val="0"/>
              </a:spcBef>
              <a:spcAft>
                <a:spcPts val="0"/>
              </a:spcAft>
              <a:buClr>
                <a:srgbClr val="404040"/>
              </a:buClr>
              <a:buSzPts val="1800"/>
              <a:buChar char="•"/>
              <a:defRPr/>
            </a:lvl1pPr>
            <a:lvl2pPr marL="914400" lvl="1" indent="-342900" algn="l" rtl="0">
              <a:lnSpc>
                <a:spcPct val="100000"/>
              </a:lnSpc>
              <a:spcBef>
                <a:spcPts val="0"/>
              </a:spcBef>
              <a:spcAft>
                <a:spcPts val="0"/>
              </a:spcAft>
              <a:buClr>
                <a:srgbClr val="404040"/>
              </a:buClr>
              <a:buSzPts val="1800"/>
              <a:buChar char="–"/>
              <a:defRPr/>
            </a:lvl2pPr>
            <a:lvl3pPr marL="1371600" lvl="2" indent="-342900" algn="l" rtl="0">
              <a:lnSpc>
                <a:spcPct val="100000"/>
              </a:lnSpc>
              <a:spcBef>
                <a:spcPts val="0"/>
              </a:spcBef>
              <a:spcAft>
                <a:spcPts val="0"/>
              </a:spcAft>
              <a:buClr>
                <a:srgbClr val="404040"/>
              </a:buClr>
              <a:buSzPts val="1800"/>
              <a:buChar char="•"/>
              <a:defRPr/>
            </a:lvl3pPr>
            <a:lvl4pPr marL="1828800" lvl="3" indent="-342900" algn="l" rtl="0">
              <a:lnSpc>
                <a:spcPct val="100000"/>
              </a:lnSpc>
              <a:spcBef>
                <a:spcPts val="0"/>
              </a:spcBef>
              <a:spcAft>
                <a:spcPts val="0"/>
              </a:spcAft>
              <a:buClr>
                <a:srgbClr val="404040"/>
              </a:buClr>
              <a:buSzPts val="1800"/>
              <a:buChar char="–"/>
              <a:defRPr/>
            </a:lvl4pPr>
            <a:lvl5pPr marL="2286000" lvl="4" indent="-342900" algn="l" rtl="0">
              <a:lnSpc>
                <a:spcPct val="100000"/>
              </a:lnSpc>
              <a:spcBef>
                <a:spcPts val="0"/>
              </a:spcBef>
              <a:spcAft>
                <a:spcPts val="0"/>
              </a:spcAft>
              <a:buClr>
                <a:srgbClr val="404040"/>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740" name="Google Shape;740;p132"/>
          <p:cNvSpPr txBox="1">
            <a:spLocks noGrp="1"/>
          </p:cNvSpPr>
          <p:nvPr>
            <p:ph type="dt" idx="10"/>
          </p:nvPr>
        </p:nvSpPr>
        <p:spPr>
          <a:xfrm>
            <a:off x="956095" y="6287954"/>
            <a:ext cx="2522400" cy="414600"/>
          </a:xfrm>
          <a:prstGeom prst="rect">
            <a:avLst/>
          </a:prstGeom>
          <a:noFill/>
          <a:ln>
            <a:noFill/>
          </a:ln>
        </p:spPr>
        <p:txBody>
          <a:bodyPr spcFirstLastPara="1" wrap="square" lIns="95425" tIns="47700" rIns="95425" bIns="47700" anchor="t" anchorCtr="0">
            <a:noAutofit/>
          </a:bodyPr>
          <a:lstStyle>
            <a:lvl1pPr marR="0" lvl="0" algn="l" rtl="0">
              <a:spcBef>
                <a:spcPts val="0"/>
              </a:spcBef>
              <a:spcAft>
                <a:spcPts val="0"/>
              </a:spcAft>
              <a:buSzPts val="1400"/>
              <a:buNone/>
              <a:defRPr sz="2100">
                <a:solidFill>
                  <a:schemeClr val="dk1"/>
                </a:solidFill>
                <a:latin typeface="Calibri"/>
                <a:ea typeface="Calibri"/>
                <a:cs typeface="Calibri"/>
                <a:sym typeface="Calibri"/>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endParaRPr/>
          </a:p>
        </p:txBody>
      </p:sp>
      <p:sp>
        <p:nvSpPr>
          <p:cNvPr id="741" name="Google Shape;741;p132"/>
          <p:cNvSpPr txBox="1">
            <a:spLocks noGrp="1"/>
          </p:cNvSpPr>
          <p:nvPr>
            <p:ph type="ftr" idx="11"/>
          </p:nvPr>
        </p:nvSpPr>
        <p:spPr>
          <a:xfrm>
            <a:off x="4172046" y="6287954"/>
            <a:ext cx="3824400" cy="414600"/>
          </a:xfrm>
          <a:prstGeom prst="rect">
            <a:avLst/>
          </a:prstGeom>
          <a:noFill/>
          <a:ln>
            <a:noFill/>
          </a:ln>
        </p:spPr>
        <p:txBody>
          <a:bodyPr spcFirstLastPara="1" wrap="square" lIns="95425" tIns="47700" rIns="95425" bIns="47700" anchor="t" anchorCtr="0">
            <a:noAutofit/>
          </a:bodyPr>
          <a:lstStyle>
            <a:lvl1pPr marR="0" lvl="0" algn="l" rtl="0">
              <a:spcBef>
                <a:spcPts val="0"/>
              </a:spcBef>
              <a:spcAft>
                <a:spcPts val="0"/>
              </a:spcAft>
              <a:buSzPts val="1400"/>
              <a:buNone/>
              <a:defRPr sz="2100">
                <a:solidFill>
                  <a:schemeClr val="dk1"/>
                </a:solidFill>
                <a:latin typeface="Calibri"/>
                <a:ea typeface="Calibri"/>
                <a:cs typeface="Calibri"/>
                <a:sym typeface="Calibri"/>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r>
              <a:rPr lang="nn-NO"/>
              <a:t>Vedlegg B til Bilag 1</a:t>
            </a:r>
            <a:endParaRPr/>
          </a:p>
        </p:txBody>
      </p:sp>
      <p:sp>
        <p:nvSpPr>
          <p:cNvPr id="742" name="Google Shape;742;p132"/>
          <p:cNvSpPr txBox="1">
            <a:spLocks noGrp="1"/>
          </p:cNvSpPr>
          <p:nvPr>
            <p:ph type="sldNum" idx="12"/>
          </p:nvPr>
        </p:nvSpPr>
        <p:spPr>
          <a:xfrm>
            <a:off x="8778686" y="6287954"/>
            <a:ext cx="2520600" cy="414600"/>
          </a:xfrm>
          <a:prstGeom prst="rect">
            <a:avLst/>
          </a:prstGeom>
          <a:noFill/>
          <a:ln>
            <a:noFill/>
          </a:ln>
        </p:spPr>
        <p:txBody>
          <a:bodyPr spcFirstLastPara="1" wrap="square" lIns="95425" tIns="47700" rIns="95425" bIns="47700" anchor="t" anchorCtr="0">
            <a:noAutofit/>
          </a:bodyPr>
          <a:lstStyle>
            <a:lvl1pPr marL="0" marR="0" lvl="0" indent="0" algn="l" rtl="0">
              <a:spcBef>
                <a:spcPts val="0"/>
              </a:spcBef>
              <a:buNone/>
              <a:defRPr sz="2100">
                <a:solidFill>
                  <a:schemeClr val="dk1"/>
                </a:solidFill>
                <a:latin typeface="Calibri"/>
                <a:ea typeface="Calibri"/>
                <a:cs typeface="Calibri"/>
                <a:sym typeface="Calibri"/>
              </a:defRPr>
            </a:lvl1pPr>
            <a:lvl2pPr marL="0" marR="0" lvl="1" indent="0" algn="l" rtl="0">
              <a:spcBef>
                <a:spcPts val="0"/>
              </a:spcBef>
              <a:buNone/>
              <a:defRPr sz="2100">
                <a:solidFill>
                  <a:schemeClr val="dk1"/>
                </a:solidFill>
                <a:latin typeface="Calibri"/>
                <a:ea typeface="Calibri"/>
                <a:cs typeface="Calibri"/>
                <a:sym typeface="Calibri"/>
              </a:defRPr>
            </a:lvl2pPr>
            <a:lvl3pPr marL="0" marR="0" lvl="2" indent="0" algn="l" rtl="0">
              <a:spcBef>
                <a:spcPts val="0"/>
              </a:spcBef>
              <a:buNone/>
              <a:defRPr sz="2100">
                <a:solidFill>
                  <a:schemeClr val="dk1"/>
                </a:solidFill>
                <a:latin typeface="Calibri"/>
                <a:ea typeface="Calibri"/>
                <a:cs typeface="Calibri"/>
                <a:sym typeface="Calibri"/>
              </a:defRPr>
            </a:lvl3pPr>
            <a:lvl4pPr marL="0" marR="0" lvl="3" indent="0" algn="l" rtl="0">
              <a:spcBef>
                <a:spcPts val="0"/>
              </a:spcBef>
              <a:buNone/>
              <a:defRPr sz="2100">
                <a:solidFill>
                  <a:schemeClr val="dk1"/>
                </a:solidFill>
                <a:latin typeface="Calibri"/>
                <a:ea typeface="Calibri"/>
                <a:cs typeface="Calibri"/>
                <a:sym typeface="Calibri"/>
              </a:defRPr>
            </a:lvl4pPr>
            <a:lvl5pPr marL="0" marR="0" lvl="4" indent="0" algn="l" rtl="0">
              <a:spcBef>
                <a:spcPts val="0"/>
              </a:spcBef>
              <a:buNone/>
              <a:defRPr sz="2100">
                <a:solidFill>
                  <a:schemeClr val="dk1"/>
                </a:solidFill>
                <a:latin typeface="Calibri"/>
                <a:ea typeface="Calibri"/>
                <a:cs typeface="Calibri"/>
                <a:sym typeface="Calibri"/>
              </a:defRPr>
            </a:lvl5pPr>
            <a:lvl6pPr marL="0" marR="0" lvl="5" indent="0" algn="l" rtl="0">
              <a:spcBef>
                <a:spcPts val="0"/>
              </a:spcBef>
              <a:buNone/>
              <a:defRPr sz="2100">
                <a:solidFill>
                  <a:schemeClr val="dk1"/>
                </a:solidFill>
                <a:latin typeface="Calibri"/>
                <a:ea typeface="Calibri"/>
                <a:cs typeface="Calibri"/>
                <a:sym typeface="Calibri"/>
              </a:defRPr>
            </a:lvl6pPr>
            <a:lvl7pPr marL="0" marR="0" lvl="6" indent="0" algn="l" rtl="0">
              <a:spcBef>
                <a:spcPts val="0"/>
              </a:spcBef>
              <a:buNone/>
              <a:defRPr sz="2100">
                <a:solidFill>
                  <a:schemeClr val="dk1"/>
                </a:solidFill>
                <a:latin typeface="Calibri"/>
                <a:ea typeface="Calibri"/>
                <a:cs typeface="Calibri"/>
                <a:sym typeface="Calibri"/>
              </a:defRPr>
            </a:lvl7pPr>
            <a:lvl8pPr marL="0" marR="0" lvl="7" indent="0" algn="l" rtl="0">
              <a:spcBef>
                <a:spcPts val="0"/>
              </a:spcBef>
              <a:buNone/>
              <a:defRPr sz="2100">
                <a:solidFill>
                  <a:schemeClr val="dk1"/>
                </a:solidFill>
                <a:latin typeface="Calibri"/>
                <a:ea typeface="Calibri"/>
                <a:cs typeface="Calibri"/>
                <a:sym typeface="Calibri"/>
              </a:defRPr>
            </a:lvl8pPr>
            <a:lvl9pPr marL="0" marR="0" lvl="8" indent="0" algn="l" rtl="0">
              <a:spcBef>
                <a:spcPts val="0"/>
              </a:spcBef>
              <a:buNone/>
              <a:defRPr sz="21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ildeside">
  <p:cSld name="Bildeside">
    <p:spTree>
      <p:nvGrpSpPr>
        <p:cNvPr id="1" name="Shape 743"/>
        <p:cNvGrpSpPr/>
        <p:nvPr/>
      </p:nvGrpSpPr>
      <p:grpSpPr>
        <a:xfrm>
          <a:off x="0" y="0"/>
          <a:ext cx="0" cy="0"/>
          <a:chOff x="0" y="0"/>
          <a:chExt cx="0" cy="0"/>
        </a:xfrm>
      </p:grpSpPr>
      <p:sp>
        <p:nvSpPr>
          <p:cNvPr id="744" name="Google Shape;744;p133"/>
          <p:cNvSpPr>
            <a:spLocks noGrp="1"/>
          </p:cNvSpPr>
          <p:nvPr>
            <p:ph type="pic" idx="2"/>
          </p:nvPr>
        </p:nvSpPr>
        <p:spPr>
          <a:xfrm>
            <a:off x="508001" y="990602"/>
            <a:ext cx="11178300" cy="5486400"/>
          </a:xfrm>
          <a:prstGeom prst="rect">
            <a:avLst/>
          </a:prstGeom>
          <a:noFill/>
          <a:ln>
            <a:noFill/>
          </a:ln>
        </p:spPr>
        <p:txBody>
          <a:bodyPr spcFirstLastPara="1" wrap="square" lIns="108850" tIns="54425" rIns="108850" bIns="54425" anchor="t" anchorCtr="0">
            <a:noAutofit/>
          </a:bodyPr>
          <a:lstStyle>
            <a:lvl1pPr marR="0" lvl="0" algn="l" rtl="0">
              <a:lnSpc>
                <a:spcPct val="100000"/>
              </a:lnSpc>
              <a:spcBef>
                <a:spcPts val="0"/>
              </a:spcBef>
              <a:spcAft>
                <a:spcPts val="0"/>
              </a:spcAft>
              <a:buClr>
                <a:srgbClr val="404040"/>
              </a:buClr>
              <a:buSzPts val="3100"/>
              <a:buFont typeface="Arial"/>
              <a:buChar char="•"/>
              <a:defRPr sz="3100" b="0" i="0" u="none" strike="noStrike" cap="none">
                <a:solidFill>
                  <a:srgbClr val="404040"/>
                </a:solidFill>
                <a:latin typeface="Calibri"/>
                <a:ea typeface="Calibri"/>
                <a:cs typeface="Calibri"/>
                <a:sym typeface="Calibri"/>
              </a:defRPr>
            </a:lvl1pPr>
            <a:lvl2pPr marR="0" lvl="1" algn="l" rtl="0">
              <a:lnSpc>
                <a:spcPct val="100000"/>
              </a:lnSpc>
              <a:spcBef>
                <a:spcPts val="0"/>
              </a:spcBef>
              <a:spcAft>
                <a:spcPts val="0"/>
              </a:spcAft>
              <a:buClr>
                <a:srgbClr val="404040"/>
              </a:buClr>
              <a:buSzPts val="2900"/>
              <a:buFont typeface="Arial"/>
              <a:buChar char="–"/>
              <a:defRPr sz="2900" b="0" i="0" u="none" strike="noStrike" cap="none">
                <a:solidFill>
                  <a:srgbClr val="404040"/>
                </a:solidFill>
                <a:latin typeface="Calibri"/>
                <a:ea typeface="Calibri"/>
                <a:cs typeface="Calibri"/>
                <a:sym typeface="Calibri"/>
              </a:defRPr>
            </a:lvl2pPr>
            <a:lvl3pPr marR="0" lvl="2" algn="l" rtl="0">
              <a:lnSpc>
                <a:spcPct val="100000"/>
              </a:lnSpc>
              <a:spcBef>
                <a:spcPts val="0"/>
              </a:spcBef>
              <a:spcAft>
                <a:spcPts val="0"/>
              </a:spcAft>
              <a:buClr>
                <a:srgbClr val="404040"/>
              </a:buClr>
              <a:buSzPts val="2400"/>
              <a:buFont typeface="Arial"/>
              <a:buChar char="•"/>
              <a:defRPr sz="2400" b="0" i="0" u="none" strike="noStrike" cap="none">
                <a:solidFill>
                  <a:srgbClr val="404040"/>
                </a:solidFill>
                <a:latin typeface="Calibri"/>
                <a:ea typeface="Calibri"/>
                <a:cs typeface="Calibri"/>
                <a:sym typeface="Calibri"/>
              </a:defRPr>
            </a:lvl3pPr>
            <a:lvl4pPr marR="0" lvl="3" algn="l" rtl="0">
              <a:lnSpc>
                <a:spcPct val="100000"/>
              </a:lnSpc>
              <a:spcBef>
                <a:spcPts val="0"/>
              </a:spcBef>
              <a:spcAft>
                <a:spcPts val="0"/>
              </a:spcAft>
              <a:buClr>
                <a:srgbClr val="404040"/>
              </a:buClr>
              <a:buSzPts val="2400"/>
              <a:buFont typeface="Arial"/>
              <a:buChar char="–"/>
              <a:defRPr sz="2400" b="0" i="0" u="none" strike="noStrike" cap="none">
                <a:solidFill>
                  <a:srgbClr val="404040"/>
                </a:solidFill>
                <a:latin typeface="Calibri"/>
                <a:ea typeface="Calibri"/>
                <a:cs typeface="Calibri"/>
                <a:sym typeface="Calibri"/>
              </a:defRPr>
            </a:lvl4pPr>
            <a:lvl5pPr marR="0" lvl="4" algn="l" rtl="0">
              <a:lnSpc>
                <a:spcPct val="100000"/>
              </a:lnSpc>
              <a:spcBef>
                <a:spcPts val="0"/>
              </a:spcBef>
              <a:spcAft>
                <a:spcPts val="0"/>
              </a:spcAft>
              <a:buClr>
                <a:srgbClr val="404040"/>
              </a:buClr>
              <a:buSzPts val="2400"/>
              <a:buFont typeface="Arial"/>
              <a:buChar char="»"/>
              <a:defRPr sz="2400" b="0" i="0" u="none" strike="noStrike" cap="none">
                <a:solidFill>
                  <a:srgbClr val="404040"/>
                </a:solidFill>
                <a:latin typeface="Calibri"/>
                <a:ea typeface="Calibri"/>
                <a:cs typeface="Calibri"/>
                <a:sym typeface="Calibri"/>
              </a:defRPr>
            </a:lvl5pPr>
            <a:lvl6pPr marR="0" lvl="5"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R="0" lvl="6"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R="0" lvl="7"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R="0" lvl="8"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19"/>
        <p:cNvGrpSpPr/>
        <p:nvPr/>
      </p:nvGrpSpPr>
      <p:grpSpPr>
        <a:xfrm>
          <a:off x="0" y="0"/>
          <a:ext cx="0" cy="0"/>
          <a:chOff x="0" y="0"/>
          <a:chExt cx="0" cy="0"/>
        </a:xfrm>
      </p:grpSpPr>
      <p:sp>
        <p:nvSpPr>
          <p:cNvPr id="520" name="Google Shape;520;p95"/>
          <p:cNvSpPr txBox="1">
            <a:spLocks noGrp="1"/>
          </p:cNvSpPr>
          <p:nvPr>
            <p:ph type="title"/>
          </p:nvPr>
        </p:nvSpPr>
        <p:spPr>
          <a:xfrm>
            <a:off x="415602" y="2867805"/>
            <a:ext cx="11360700" cy="11223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3600"/>
              <a:buNone/>
              <a:defRPr sz="4800" b="0" i="0">
                <a:latin typeface="Calibri"/>
                <a:ea typeface="Calibri"/>
                <a:cs typeface="Calibri"/>
                <a:sym typeface="Calibri"/>
              </a:defRPr>
            </a:lvl1pPr>
            <a:lvl2pPr lvl="1" algn="ctr" rtl="0">
              <a:lnSpc>
                <a:spcPct val="100000"/>
              </a:lnSpc>
              <a:spcBef>
                <a:spcPts val="0"/>
              </a:spcBef>
              <a:spcAft>
                <a:spcPts val="0"/>
              </a:spcAft>
              <a:buSzPts val="3600"/>
              <a:buNone/>
              <a:defRPr sz="4800"/>
            </a:lvl2pPr>
            <a:lvl3pPr lvl="2" algn="ctr" rtl="0">
              <a:lnSpc>
                <a:spcPct val="100000"/>
              </a:lnSpc>
              <a:spcBef>
                <a:spcPts val="0"/>
              </a:spcBef>
              <a:spcAft>
                <a:spcPts val="0"/>
              </a:spcAft>
              <a:buSzPts val="3600"/>
              <a:buNone/>
              <a:defRPr sz="4800"/>
            </a:lvl3pPr>
            <a:lvl4pPr lvl="3" algn="ctr" rtl="0">
              <a:lnSpc>
                <a:spcPct val="100000"/>
              </a:lnSpc>
              <a:spcBef>
                <a:spcPts val="0"/>
              </a:spcBef>
              <a:spcAft>
                <a:spcPts val="0"/>
              </a:spcAft>
              <a:buSzPts val="3600"/>
              <a:buNone/>
              <a:defRPr sz="4800"/>
            </a:lvl4pPr>
            <a:lvl5pPr lvl="4" algn="ctr" rtl="0">
              <a:lnSpc>
                <a:spcPct val="100000"/>
              </a:lnSpc>
              <a:spcBef>
                <a:spcPts val="0"/>
              </a:spcBef>
              <a:spcAft>
                <a:spcPts val="0"/>
              </a:spcAft>
              <a:buSzPts val="3600"/>
              <a:buNone/>
              <a:defRPr sz="4800"/>
            </a:lvl5pPr>
            <a:lvl6pPr lvl="5" algn="ctr" rtl="0">
              <a:lnSpc>
                <a:spcPct val="100000"/>
              </a:lnSpc>
              <a:spcBef>
                <a:spcPts val="0"/>
              </a:spcBef>
              <a:spcAft>
                <a:spcPts val="0"/>
              </a:spcAft>
              <a:buSzPts val="3600"/>
              <a:buNone/>
              <a:defRPr sz="4800"/>
            </a:lvl6pPr>
            <a:lvl7pPr lvl="6" algn="ctr" rtl="0">
              <a:lnSpc>
                <a:spcPct val="100000"/>
              </a:lnSpc>
              <a:spcBef>
                <a:spcPts val="0"/>
              </a:spcBef>
              <a:spcAft>
                <a:spcPts val="0"/>
              </a:spcAft>
              <a:buSzPts val="3600"/>
              <a:buNone/>
              <a:defRPr sz="4800"/>
            </a:lvl7pPr>
            <a:lvl8pPr lvl="7" algn="ctr" rtl="0">
              <a:lnSpc>
                <a:spcPct val="100000"/>
              </a:lnSpc>
              <a:spcBef>
                <a:spcPts val="0"/>
              </a:spcBef>
              <a:spcAft>
                <a:spcPts val="0"/>
              </a:spcAft>
              <a:buSzPts val="3600"/>
              <a:buNone/>
              <a:defRPr sz="4800"/>
            </a:lvl8pPr>
            <a:lvl9pPr lvl="8" algn="ctr" rtl="0">
              <a:lnSpc>
                <a:spcPct val="100000"/>
              </a:lnSpc>
              <a:spcBef>
                <a:spcPts val="0"/>
              </a:spcBef>
              <a:spcAft>
                <a:spcPts val="0"/>
              </a:spcAft>
              <a:buSzPts val="3600"/>
              <a:buNone/>
              <a:defRPr sz="4800"/>
            </a:lvl9pPr>
          </a:lstStyle>
          <a:p>
            <a:endParaRPr/>
          </a:p>
        </p:txBody>
      </p:sp>
      <p:sp>
        <p:nvSpPr>
          <p:cNvPr id="521" name="Google Shape;521;p95"/>
          <p:cNvSpPr txBox="1">
            <a:spLocks noGrp="1"/>
          </p:cNvSpPr>
          <p:nvPr>
            <p:ph type="sldNum" idx="12"/>
          </p:nvPr>
        </p:nvSpPr>
        <p:spPr>
          <a:xfrm>
            <a:off x="11296622" y="6217634"/>
            <a:ext cx="731400" cy="5250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Forside">
  <p:cSld name="Forside">
    <p:spTree>
      <p:nvGrpSpPr>
        <p:cNvPr id="1" name="Shape 745"/>
        <p:cNvGrpSpPr/>
        <p:nvPr/>
      </p:nvGrpSpPr>
      <p:grpSpPr>
        <a:xfrm>
          <a:off x="0" y="0"/>
          <a:ext cx="0" cy="0"/>
          <a:chOff x="0" y="0"/>
          <a:chExt cx="0" cy="0"/>
        </a:xfrm>
      </p:grpSpPr>
      <p:pic>
        <p:nvPicPr>
          <p:cNvPr id="746" name="Google Shape;746;p134" descr="Sommerfuglen.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628477" y="1211267"/>
            <a:ext cx="4563538" cy="5646749"/>
          </a:xfrm>
          <a:prstGeom prst="rect">
            <a:avLst/>
          </a:prstGeom>
          <a:noFill/>
          <a:ln>
            <a:noFill/>
          </a:ln>
        </p:spPr>
      </p:pic>
      <p:sp>
        <p:nvSpPr>
          <p:cNvPr id="747" name="Google Shape;747;p134"/>
          <p:cNvSpPr txBox="1">
            <a:spLocks noGrp="1"/>
          </p:cNvSpPr>
          <p:nvPr>
            <p:ph type="title"/>
          </p:nvPr>
        </p:nvSpPr>
        <p:spPr>
          <a:xfrm>
            <a:off x="1593601" y="1300084"/>
            <a:ext cx="6614700" cy="879000"/>
          </a:xfrm>
          <a:prstGeom prst="rect">
            <a:avLst/>
          </a:prstGeom>
          <a:noFill/>
          <a:ln>
            <a:noFill/>
          </a:ln>
        </p:spPr>
        <p:txBody>
          <a:bodyPr spcFirstLastPara="1" wrap="square" lIns="108850" tIns="54425" rIns="108850" bIns="54425" anchor="b" anchorCtr="0">
            <a:noAutofit/>
          </a:bodyPr>
          <a:lstStyle>
            <a:lvl1pPr lvl="0" algn="l" rtl="0">
              <a:spcBef>
                <a:spcPts val="0"/>
              </a:spcBef>
              <a:spcAft>
                <a:spcPts val="0"/>
              </a:spcAft>
              <a:buClr>
                <a:srgbClr val="81B1E0"/>
              </a:buClr>
              <a:buSzPts val="50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48" name="Google Shape;748;p134"/>
          <p:cNvSpPr txBox="1">
            <a:spLocks noGrp="1"/>
          </p:cNvSpPr>
          <p:nvPr>
            <p:ph type="body" idx="1"/>
          </p:nvPr>
        </p:nvSpPr>
        <p:spPr>
          <a:xfrm>
            <a:off x="1593800" y="2204869"/>
            <a:ext cx="6614700" cy="479100"/>
          </a:xfrm>
          <a:prstGeom prst="rect">
            <a:avLst/>
          </a:prstGeom>
          <a:noFill/>
          <a:ln>
            <a:noFill/>
          </a:ln>
        </p:spPr>
        <p:txBody>
          <a:bodyPr spcFirstLastPara="1" wrap="square" lIns="108850" tIns="54425" rIns="108850" bIns="54425" anchor="t" anchorCtr="0">
            <a:noAutofit/>
          </a:bodyPr>
          <a:lstStyle>
            <a:lvl1pPr marL="457200" lvl="0" indent="-228600" algn="l" rtl="0">
              <a:lnSpc>
                <a:spcPct val="100000"/>
              </a:lnSpc>
              <a:spcBef>
                <a:spcPts val="0"/>
              </a:spcBef>
              <a:spcAft>
                <a:spcPts val="0"/>
              </a:spcAft>
              <a:buClr>
                <a:schemeClr val="dk2"/>
              </a:buClr>
              <a:buSzPts val="2400"/>
              <a:buNone/>
              <a:defRPr sz="2400">
                <a:solidFill>
                  <a:schemeClr val="dk2"/>
                </a:solidFill>
              </a:defRPr>
            </a:lvl1pPr>
            <a:lvl2pPr marL="914400" lvl="1" indent="-342900" algn="l" rtl="0">
              <a:lnSpc>
                <a:spcPct val="100000"/>
              </a:lnSpc>
              <a:spcBef>
                <a:spcPts val="0"/>
              </a:spcBef>
              <a:spcAft>
                <a:spcPts val="0"/>
              </a:spcAft>
              <a:buClr>
                <a:srgbClr val="404040"/>
              </a:buClr>
              <a:buSzPts val="1800"/>
              <a:buChar char="–"/>
              <a:defRPr/>
            </a:lvl2pPr>
            <a:lvl3pPr marL="1371600" lvl="2" indent="-342900" algn="l" rtl="0">
              <a:lnSpc>
                <a:spcPct val="100000"/>
              </a:lnSpc>
              <a:spcBef>
                <a:spcPts val="0"/>
              </a:spcBef>
              <a:spcAft>
                <a:spcPts val="0"/>
              </a:spcAft>
              <a:buClr>
                <a:srgbClr val="404040"/>
              </a:buClr>
              <a:buSzPts val="1800"/>
              <a:buChar char="•"/>
              <a:defRPr/>
            </a:lvl3pPr>
            <a:lvl4pPr marL="1828800" lvl="3" indent="-342900" algn="l" rtl="0">
              <a:lnSpc>
                <a:spcPct val="100000"/>
              </a:lnSpc>
              <a:spcBef>
                <a:spcPts val="0"/>
              </a:spcBef>
              <a:spcAft>
                <a:spcPts val="0"/>
              </a:spcAft>
              <a:buClr>
                <a:srgbClr val="404040"/>
              </a:buClr>
              <a:buSzPts val="1800"/>
              <a:buChar char="–"/>
              <a:defRPr/>
            </a:lvl4pPr>
            <a:lvl5pPr marL="2286000" lvl="4" indent="-342900" algn="l" rtl="0">
              <a:lnSpc>
                <a:spcPct val="100000"/>
              </a:lnSpc>
              <a:spcBef>
                <a:spcPts val="0"/>
              </a:spcBef>
              <a:spcAft>
                <a:spcPts val="0"/>
              </a:spcAft>
              <a:buClr>
                <a:srgbClr val="404040"/>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Forside [lang overskrift]">
  <p:cSld name="Forside [lang overskrift]">
    <p:spTree>
      <p:nvGrpSpPr>
        <p:cNvPr id="1" name="Shape 749"/>
        <p:cNvGrpSpPr/>
        <p:nvPr/>
      </p:nvGrpSpPr>
      <p:grpSpPr>
        <a:xfrm>
          <a:off x="0" y="0"/>
          <a:ext cx="0" cy="0"/>
          <a:chOff x="0" y="0"/>
          <a:chExt cx="0" cy="0"/>
        </a:xfrm>
      </p:grpSpPr>
      <p:pic>
        <p:nvPicPr>
          <p:cNvPr id="750" name="Google Shape;750;p135" descr="Sommerfuglen.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628477" y="1211267"/>
            <a:ext cx="4563538" cy="5646749"/>
          </a:xfrm>
          <a:prstGeom prst="rect">
            <a:avLst/>
          </a:prstGeom>
          <a:noFill/>
          <a:ln>
            <a:noFill/>
          </a:ln>
        </p:spPr>
      </p:pic>
      <p:sp>
        <p:nvSpPr>
          <p:cNvPr id="751" name="Google Shape;751;p135"/>
          <p:cNvSpPr txBox="1">
            <a:spLocks noGrp="1"/>
          </p:cNvSpPr>
          <p:nvPr>
            <p:ph type="title"/>
          </p:nvPr>
        </p:nvSpPr>
        <p:spPr>
          <a:xfrm>
            <a:off x="1593602" y="4831314"/>
            <a:ext cx="5942700" cy="879000"/>
          </a:xfrm>
          <a:prstGeom prst="rect">
            <a:avLst/>
          </a:prstGeom>
          <a:noFill/>
          <a:ln>
            <a:noFill/>
          </a:ln>
        </p:spPr>
        <p:txBody>
          <a:bodyPr spcFirstLastPara="1" wrap="square" lIns="108850" tIns="54425" rIns="108850" bIns="54425" anchor="b" anchorCtr="0">
            <a:noAutofit/>
          </a:bodyPr>
          <a:lstStyle>
            <a:lvl1pPr lvl="0" algn="l" rtl="0">
              <a:spcBef>
                <a:spcPts val="0"/>
              </a:spcBef>
              <a:spcAft>
                <a:spcPts val="0"/>
              </a:spcAft>
              <a:buClr>
                <a:srgbClr val="81B1E0"/>
              </a:buClr>
              <a:buSzPts val="50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Forside [lang overskrift/undertittel]">
  <p:cSld name="Forside [lang overskrift/undertittel]">
    <p:spTree>
      <p:nvGrpSpPr>
        <p:cNvPr id="1" name="Shape 752"/>
        <p:cNvGrpSpPr/>
        <p:nvPr/>
      </p:nvGrpSpPr>
      <p:grpSpPr>
        <a:xfrm>
          <a:off x="0" y="0"/>
          <a:ext cx="0" cy="0"/>
          <a:chOff x="0" y="0"/>
          <a:chExt cx="0" cy="0"/>
        </a:xfrm>
      </p:grpSpPr>
      <p:pic>
        <p:nvPicPr>
          <p:cNvPr id="753" name="Google Shape;753;p136" descr="Sommerfuglen.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628477" y="1211267"/>
            <a:ext cx="4563538" cy="5646749"/>
          </a:xfrm>
          <a:prstGeom prst="rect">
            <a:avLst/>
          </a:prstGeom>
          <a:noFill/>
          <a:ln>
            <a:noFill/>
          </a:ln>
        </p:spPr>
      </p:pic>
      <p:sp>
        <p:nvSpPr>
          <p:cNvPr id="754" name="Google Shape;754;p136"/>
          <p:cNvSpPr txBox="1">
            <a:spLocks noGrp="1"/>
          </p:cNvSpPr>
          <p:nvPr>
            <p:ph type="title"/>
          </p:nvPr>
        </p:nvSpPr>
        <p:spPr>
          <a:xfrm>
            <a:off x="1593602" y="4831314"/>
            <a:ext cx="5942700" cy="879000"/>
          </a:xfrm>
          <a:prstGeom prst="rect">
            <a:avLst/>
          </a:prstGeom>
          <a:noFill/>
          <a:ln>
            <a:noFill/>
          </a:ln>
        </p:spPr>
        <p:txBody>
          <a:bodyPr spcFirstLastPara="1" wrap="square" lIns="108850" tIns="54425" rIns="108850" bIns="54425" anchor="b" anchorCtr="0">
            <a:noAutofit/>
          </a:bodyPr>
          <a:lstStyle>
            <a:lvl1pPr lvl="0" algn="l" rtl="0">
              <a:spcBef>
                <a:spcPts val="0"/>
              </a:spcBef>
              <a:spcAft>
                <a:spcPts val="0"/>
              </a:spcAft>
              <a:buClr>
                <a:srgbClr val="81B1E0"/>
              </a:buClr>
              <a:buSzPts val="50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55" name="Google Shape;755;p136"/>
          <p:cNvSpPr txBox="1">
            <a:spLocks noGrp="1"/>
          </p:cNvSpPr>
          <p:nvPr>
            <p:ph type="body" idx="1"/>
          </p:nvPr>
        </p:nvSpPr>
        <p:spPr>
          <a:xfrm>
            <a:off x="1593800" y="3226291"/>
            <a:ext cx="6034800" cy="479100"/>
          </a:xfrm>
          <a:prstGeom prst="rect">
            <a:avLst/>
          </a:prstGeom>
          <a:noFill/>
          <a:ln>
            <a:noFill/>
          </a:ln>
        </p:spPr>
        <p:txBody>
          <a:bodyPr spcFirstLastPara="1" wrap="square" lIns="108850" tIns="54425" rIns="108850" bIns="54425" anchor="b" anchorCtr="0">
            <a:noAutofit/>
          </a:bodyPr>
          <a:lstStyle>
            <a:lvl1pPr marL="457200" lvl="0" indent="-228600" algn="l" rtl="0">
              <a:lnSpc>
                <a:spcPct val="100000"/>
              </a:lnSpc>
              <a:spcBef>
                <a:spcPts val="0"/>
              </a:spcBef>
              <a:spcAft>
                <a:spcPts val="0"/>
              </a:spcAft>
              <a:buClr>
                <a:schemeClr val="dk2"/>
              </a:buClr>
              <a:buSzPts val="2400"/>
              <a:buNone/>
              <a:defRPr sz="2400">
                <a:solidFill>
                  <a:schemeClr val="dk2"/>
                </a:solidFill>
              </a:defRPr>
            </a:lvl1pPr>
            <a:lvl2pPr marL="914400" lvl="1" indent="-342900" algn="l" rtl="0">
              <a:lnSpc>
                <a:spcPct val="100000"/>
              </a:lnSpc>
              <a:spcBef>
                <a:spcPts val="0"/>
              </a:spcBef>
              <a:spcAft>
                <a:spcPts val="0"/>
              </a:spcAft>
              <a:buClr>
                <a:srgbClr val="404040"/>
              </a:buClr>
              <a:buSzPts val="1800"/>
              <a:buChar char="–"/>
              <a:defRPr/>
            </a:lvl2pPr>
            <a:lvl3pPr marL="1371600" lvl="2" indent="-342900" algn="l" rtl="0">
              <a:lnSpc>
                <a:spcPct val="100000"/>
              </a:lnSpc>
              <a:spcBef>
                <a:spcPts val="0"/>
              </a:spcBef>
              <a:spcAft>
                <a:spcPts val="0"/>
              </a:spcAft>
              <a:buClr>
                <a:srgbClr val="404040"/>
              </a:buClr>
              <a:buSzPts val="1800"/>
              <a:buChar char="•"/>
              <a:defRPr/>
            </a:lvl3pPr>
            <a:lvl4pPr marL="1828800" lvl="3" indent="-342900" algn="l" rtl="0">
              <a:lnSpc>
                <a:spcPct val="100000"/>
              </a:lnSpc>
              <a:spcBef>
                <a:spcPts val="0"/>
              </a:spcBef>
              <a:spcAft>
                <a:spcPts val="0"/>
              </a:spcAft>
              <a:buClr>
                <a:srgbClr val="404040"/>
              </a:buClr>
              <a:buSzPts val="1800"/>
              <a:buChar char="–"/>
              <a:defRPr/>
            </a:lvl4pPr>
            <a:lvl5pPr marL="2286000" lvl="4" indent="-342900" algn="l" rtl="0">
              <a:lnSpc>
                <a:spcPct val="100000"/>
              </a:lnSpc>
              <a:spcBef>
                <a:spcPts val="0"/>
              </a:spcBef>
              <a:spcAft>
                <a:spcPts val="0"/>
              </a:spcAft>
              <a:buClr>
                <a:srgbClr val="404040"/>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Grå sommerfugler">
  <p:cSld name="Grå sommerfugler">
    <p:spTree>
      <p:nvGrpSpPr>
        <p:cNvPr id="1" name="Shape 756"/>
        <p:cNvGrpSpPr/>
        <p:nvPr/>
      </p:nvGrpSpPr>
      <p:grpSpPr>
        <a:xfrm>
          <a:off x="0" y="0"/>
          <a:ext cx="0" cy="0"/>
          <a:chOff x="0" y="0"/>
          <a:chExt cx="0" cy="0"/>
        </a:xfrm>
      </p:grpSpPr>
      <p:pic>
        <p:nvPicPr>
          <p:cNvPr id="757" name="Google Shape;757;p137"/>
          <p:cNvPicPr preferRelativeResize="0"/>
          <p:nvPr/>
        </p:nvPicPr>
        <p:blipFill rotWithShape="1">
          <a:blip r:embed="rId2">
            <a:alphaModFix/>
          </a:blip>
          <a:srcRect/>
          <a:stretch/>
        </p:blipFill>
        <p:spPr>
          <a:xfrm>
            <a:off x="2" y="5737388"/>
            <a:ext cx="12191006" cy="908230"/>
          </a:xfrm>
          <a:prstGeom prst="rect">
            <a:avLst/>
          </a:prstGeom>
          <a:noFill/>
          <a:ln>
            <a:noFill/>
          </a:ln>
        </p:spPr>
      </p:pic>
      <p:sp>
        <p:nvSpPr>
          <p:cNvPr id="758" name="Google Shape;758;p137"/>
          <p:cNvSpPr txBox="1">
            <a:spLocks noGrp="1"/>
          </p:cNvSpPr>
          <p:nvPr>
            <p:ph type="title"/>
          </p:nvPr>
        </p:nvSpPr>
        <p:spPr>
          <a:xfrm>
            <a:off x="1593602" y="1300084"/>
            <a:ext cx="9004800" cy="879000"/>
          </a:xfrm>
          <a:prstGeom prst="rect">
            <a:avLst/>
          </a:prstGeom>
          <a:noFill/>
          <a:ln>
            <a:noFill/>
          </a:ln>
        </p:spPr>
        <p:txBody>
          <a:bodyPr spcFirstLastPara="1" wrap="square" lIns="108850" tIns="54425" rIns="108850" bIns="54425" anchor="b" anchorCtr="0">
            <a:noAutofit/>
          </a:bodyPr>
          <a:lstStyle>
            <a:lvl1pPr lvl="0" algn="l" rtl="0">
              <a:spcBef>
                <a:spcPts val="0"/>
              </a:spcBef>
              <a:spcAft>
                <a:spcPts val="0"/>
              </a:spcAft>
              <a:buClr>
                <a:srgbClr val="81B1E0"/>
              </a:buClr>
              <a:buSzPts val="50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59" name="Google Shape;759;p137"/>
          <p:cNvSpPr txBox="1">
            <a:spLocks noGrp="1"/>
          </p:cNvSpPr>
          <p:nvPr>
            <p:ph type="body" idx="1"/>
          </p:nvPr>
        </p:nvSpPr>
        <p:spPr>
          <a:xfrm>
            <a:off x="1593602" y="2736008"/>
            <a:ext cx="9004800" cy="2925300"/>
          </a:xfrm>
          <a:prstGeom prst="rect">
            <a:avLst/>
          </a:prstGeom>
          <a:noFill/>
          <a:ln>
            <a:noFill/>
          </a:ln>
        </p:spPr>
        <p:txBody>
          <a:bodyPr spcFirstLastPara="1" wrap="square" lIns="108850" tIns="54425" rIns="108850" bIns="54425" anchor="t" anchorCtr="0">
            <a:noAutofit/>
          </a:bodyPr>
          <a:lstStyle>
            <a:lvl1pPr marL="457200" lvl="0" indent="-425450" algn="l" rtl="0">
              <a:lnSpc>
                <a:spcPct val="100000"/>
              </a:lnSpc>
              <a:spcBef>
                <a:spcPts val="0"/>
              </a:spcBef>
              <a:spcAft>
                <a:spcPts val="0"/>
              </a:spcAft>
              <a:buClr>
                <a:schemeClr val="dk2"/>
              </a:buClr>
              <a:buSzPts val="3100"/>
              <a:buChar char="•"/>
              <a:defRPr sz="3100">
                <a:solidFill>
                  <a:schemeClr val="dk2"/>
                </a:solidFill>
              </a:defRPr>
            </a:lvl1pPr>
            <a:lvl2pPr marL="914400" lvl="1" indent="-412750" algn="l" rtl="0">
              <a:lnSpc>
                <a:spcPct val="100000"/>
              </a:lnSpc>
              <a:spcBef>
                <a:spcPts val="0"/>
              </a:spcBef>
              <a:spcAft>
                <a:spcPts val="0"/>
              </a:spcAft>
              <a:buClr>
                <a:schemeClr val="dk2"/>
              </a:buClr>
              <a:buSzPts val="2900"/>
              <a:buChar char="–"/>
              <a:defRPr sz="2900">
                <a:solidFill>
                  <a:schemeClr val="dk2"/>
                </a:solidFill>
              </a:defRPr>
            </a:lvl2pPr>
            <a:lvl3pPr marL="1371600" lvl="2" indent="-381000" algn="l" rtl="0">
              <a:lnSpc>
                <a:spcPct val="100000"/>
              </a:lnSpc>
              <a:spcBef>
                <a:spcPts val="0"/>
              </a:spcBef>
              <a:spcAft>
                <a:spcPts val="0"/>
              </a:spcAft>
              <a:buClr>
                <a:schemeClr val="dk2"/>
              </a:buClr>
              <a:buSzPts val="2400"/>
              <a:buChar char="•"/>
              <a:defRPr sz="2400">
                <a:solidFill>
                  <a:schemeClr val="dk2"/>
                </a:solidFill>
              </a:defRPr>
            </a:lvl3pPr>
            <a:lvl4pPr marL="1828800" lvl="3" indent="-381000" algn="l" rtl="0">
              <a:lnSpc>
                <a:spcPct val="100000"/>
              </a:lnSpc>
              <a:spcBef>
                <a:spcPts val="0"/>
              </a:spcBef>
              <a:spcAft>
                <a:spcPts val="0"/>
              </a:spcAft>
              <a:buClr>
                <a:schemeClr val="dk2"/>
              </a:buClr>
              <a:buSzPts val="2400"/>
              <a:buChar char="–"/>
              <a:defRPr sz="2400">
                <a:solidFill>
                  <a:schemeClr val="dk2"/>
                </a:solidFill>
              </a:defRPr>
            </a:lvl4pPr>
            <a:lvl5pPr marL="2286000" lvl="4" indent="-381000" algn="l" rtl="0">
              <a:lnSpc>
                <a:spcPct val="100000"/>
              </a:lnSpc>
              <a:spcBef>
                <a:spcPts val="0"/>
              </a:spcBef>
              <a:spcAft>
                <a:spcPts val="0"/>
              </a:spcAft>
              <a:buClr>
                <a:schemeClr val="dk2"/>
              </a:buClr>
              <a:buSzPts val="2400"/>
              <a:buChar char="»"/>
              <a:defRPr>
                <a:solidFill>
                  <a:schemeClr val="dk2"/>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760" name="Google Shape;760;p137"/>
          <p:cNvSpPr txBox="1">
            <a:spLocks noGrp="1"/>
          </p:cNvSpPr>
          <p:nvPr>
            <p:ph type="dt" idx="10"/>
          </p:nvPr>
        </p:nvSpPr>
        <p:spPr>
          <a:xfrm>
            <a:off x="609600" y="6356362"/>
            <a:ext cx="2844600" cy="365100"/>
          </a:xfrm>
          <a:prstGeom prst="rect">
            <a:avLst/>
          </a:prstGeom>
          <a:noFill/>
          <a:ln>
            <a:noFill/>
          </a:ln>
        </p:spPr>
        <p:txBody>
          <a:bodyPr spcFirstLastPara="1" wrap="square" lIns="108850" tIns="54425" rIns="108850" bIns="54425" anchor="t" anchorCtr="0">
            <a:noAutofit/>
          </a:bodyPr>
          <a:lstStyle>
            <a:lvl1pPr marR="0" lvl="0" algn="l" rtl="0">
              <a:spcBef>
                <a:spcPts val="0"/>
              </a:spcBef>
              <a:spcAft>
                <a:spcPts val="0"/>
              </a:spcAft>
              <a:buSzPts val="1400"/>
              <a:buNone/>
              <a:defRPr sz="2100">
                <a:solidFill>
                  <a:srgbClr val="404040"/>
                </a:solidFill>
                <a:latin typeface="Calibri"/>
                <a:ea typeface="Calibri"/>
                <a:cs typeface="Calibri"/>
                <a:sym typeface="Calibri"/>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endParaRPr/>
          </a:p>
        </p:txBody>
      </p:sp>
      <p:sp>
        <p:nvSpPr>
          <p:cNvPr id="761" name="Google Shape;761;p137"/>
          <p:cNvSpPr txBox="1">
            <a:spLocks noGrp="1"/>
          </p:cNvSpPr>
          <p:nvPr>
            <p:ph type="ftr" idx="11"/>
          </p:nvPr>
        </p:nvSpPr>
        <p:spPr>
          <a:xfrm>
            <a:off x="4165606" y="6356362"/>
            <a:ext cx="3861000" cy="365100"/>
          </a:xfrm>
          <a:prstGeom prst="rect">
            <a:avLst/>
          </a:prstGeom>
          <a:noFill/>
          <a:ln>
            <a:noFill/>
          </a:ln>
        </p:spPr>
        <p:txBody>
          <a:bodyPr spcFirstLastPara="1" wrap="square" lIns="108850" tIns="54425" rIns="108850" bIns="54425" anchor="t" anchorCtr="0">
            <a:noAutofit/>
          </a:bodyPr>
          <a:lstStyle>
            <a:lvl1pPr marR="0" lvl="0" algn="l" rtl="0">
              <a:spcBef>
                <a:spcPts val="0"/>
              </a:spcBef>
              <a:spcAft>
                <a:spcPts val="0"/>
              </a:spcAft>
              <a:buSzPts val="1400"/>
              <a:buNone/>
              <a:defRPr sz="2100">
                <a:solidFill>
                  <a:srgbClr val="404040"/>
                </a:solidFill>
                <a:latin typeface="Calibri"/>
                <a:ea typeface="Calibri"/>
                <a:cs typeface="Calibri"/>
                <a:sym typeface="Calibri"/>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r>
              <a:rPr lang="nn-NO"/>
              <a:t>Vedlegg B til Bilag 1</a:t>
            </a:r>
            <a:endParaRPr/>
          </a:p>
        </p:txBody>
      </p:sp>
      <p:sp>
        <p:nvSpPr>
          <p:cNvPr id="762" name="Google Shape;762;p137"/>
          <p:cNvSpPr txBox="1">
            <a:spLocks noGrp="1"/>
          </p:cNvSpPr>
          <p:nvPr>
            <p:ph type="sldNum" idx="12"/>
          </p:nvPr>
        </p:nvSpPr>
        <p:spPr>
          <a:xfrm>
            <a:off x="8737610" y="6356362"/>
            <a:ext cx="2844600" cy="365100"/>
          </a:xfrm>
          <a:prstGeom prst="rect">
            <a:avLst/>
          </a:prstGeom>
          <a:noFill/>
          <a:ln>
            <a:noFill/>
          </a:ln>
        </p:spPr>
        <p:txBody>
          <a:bodyPr spcFirstLastPara="1" wrap="square" lIns="108850" tIns="54425" rIns="108850" bIns="54425" anchor="t" anchorCtr="0">
            <a:noAutofit/>
          </a:bodyPr>
          <a:lstStyle>
            <a:lvl1pPr marL="0" marR="0" lvl="0" indent="0" algn="l" rtl="0">
              <a:spcBef>
                <a:spcPts val="0"/>
              </a:spcBef>
              <a:buNone/>
              <a:defRPr sz="2100">
                <a:solidFill>
                  <a:srgbClr val="404040"/>
                </a:solidFill>
                <a:latin typeface="Calibri"/>
                <a:ea typeface="Calibri"/>
                <a:cs typeface="Calibri"/>
                <a:sym typeface="Calibri"/>
              </a:defRPr>
            </a:lvl1pPr>
            <a:lvl2pPr marL="0" marR="0" lvl="1" indent="0" algn="l" rtl="0">
              <a:spcBef>
                <a:spcPts val="0"/>
              </a:spcBef>
              <a:buNone/>
              <a:defRPr sz="2100">
                <a:solidFill>
                  <a:srgbClr val="404040"/>
                </a:solidFill>
                <a:latin typeface="Calibri"/>
                <a:ea typeface="Calibri"/>
                <a:cs typeface="Calibri"/>
                <a:sym typeface="Calibri"/>
              </a:defRPr>
            </a:lvl2pPr>
            <a:lvl3pPr marL="0" marR="0" lvl="2" indent="0" algn="l" rtl="0">
              <a:spcBef>
                <a:spcPts val="0"/>
              </a:spcBef>
              <a:buNone/>
              <a:defRPr sz="2100">
                <a:solidFill>
                  <a:srgbClr val="404040"/>
                </a:solidFill>
                <a:latin typeface="Calibri"/>
                <a:ea typeface="Calibri"/>
                <a:cs typeface="Calibri"/>
                <a:sym typeface="Calibri"/>
              </a:defRPr>
            </a:lvl3pPr>
            <a:lvl4pPr marL="0" marR="0" lvl="3" indent="0" algn="l" rtl="0">
              <a:spcBef>
                <a:spcPts val="0"/>
              </a:spcBef>
              <a:buNone/>
              <a:defRPr sz="2100">
                <a:solidFill>
                  <a:srgbClr val="404040"/>
                </a:solidFill>
                <a:latin typeface="Calibri"/>
                <a:ea typeface="Calibri"/>
                <a:cs typeface="Calibri"/>
                <a:sym typeface="Calibri"/>
              </a:defRPr>
            </a:lvl4pPr>
            <a:lvl5pPr marL="0" marR="0" lvl="4" indent="0" algn="l" rtl="0">
              <a:spcBef>
                <a:spcPts val="0"/>
              </a:spcBef>
              <a:buNone/>
              <a:defRPr sz="2100">
                <a:solidFill>
                  <a:srgbClr val="404040"/>
                </a:solidFill>
                <a:latin typeface="Calibri"/>
                <a:ea typeface="Calibri"/>
                <a:cs typeface="Calibri"/>
                <a:sym typeface="Calibri"/>
              </a:defRPr>
            </a:lvl5pPr>
            <a:lvl6pPr marL="0" marR="0" lvl="5" indent="0" algn="l" rtl="0">
              <a:spcBef>
                <a:spcPts val="0"/>
              </a:spcBef>
              <a:buNone/>
              <a:defRPr sz="2100">
                <a:solidFill>
                  <a:srgbClr val="404040"/>
                </a:solidFill>
                <a:latin typeface="Calibri"/>
                <a:ea typeface="Calibri"/>
                <a:cs typeface="Calibri"/>
                <a:sym typeface="Calibri"/>
              </a:defRPr>
            </a:lvl6pPr>
            <a:lvl7pPr marL="0" marR="0" lvl="6" indent="0" algn="l" rtl="0">
              <a:spcBef>
                <a:spcPts val="0"/>
              </a:spcBef>
              <a:buNone/>
              <a:defRPr sz="2100">
                <a:solidFill>
                  <a:srgbClr val="404040"/>
                </a:solidFill>
                <a:latin typeface="Calibri"/>
                <a:ea typeface="Calibri"/>
                <a:cs typeface="Calibri"/>
                <a:sym typeface="Calibri"/>
              </a:defRPr>
            </a:lvl7pPr>
            <a:lvl8pPr marL="0" marR="0" lvl="7" indent="0" algn="l" rtl="0">
              <a:spcBef>
                <a:spcPts val="0"/>
              </a:spcBef>
              <a:buNone/>
              <a:defRPr sz="2100">
                <a:solidFill>
                  <a:srgbClr val="404040"/>
                </a:solidFill>
                <a:latin typeface="Calibri"/>
                <a:ea typeface="Calibri"/>
                <a:cs typeface="Calibri"/>
                <a:sym typeface="Calibri"/>
              </a:defRPr>
            </a:lvl8pPr>
            <a:lvl9pPr marL="0" marR="0" lvl="8" indent="0" algn="l" rtl="0">
              <a:spcBef>
                <a:spcPts val="0"/>
              </a:spcBef>
              <a:buNone/>
              <a:defRPr sz="2100">
                <a:solidFill>
                  <a:srgbClr val="40404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
        <p:nvSpPr>
          <p:cNvPr id="763" name="Google Shape;763;p137"/>
          <p:cNvSpPr txBox="1">
            <a:spLocks noGrp="1"/>
          </p:cNvSpPr>
          <p:nvPr>
            <p:ph type="body" idx="2"/>
          </p:nvPr>
        </p:nvSpPr>
        <p:spPr>
          <a:xfrm>
            <a:off x="1593800" y="2204870"/>
            <a:ext cx="9004800" cy="587100"/>
          </a:xfrm>
          <a:prstGeom prst="rect">
            <a:avLst/>
          </a:prstGeom>
          <a:noFill/>
          <a:ln>
            <a:noFill/>
          </a:ln>
        </p:spPr>
        <p:txBody>
          <a:bodyPr spcFirstLastPara="1" wrap="square" lIns="108850" tIns="54425" rIns="108850" bIns="54425" anchor="t" anchorCtr="0">
            <a:noAutofit/>
          </a:bodyPr>
          <a:lstStyle>
            <a:lvl1pPr marL="457200" lvl="0" indent="-228600" algn="l" rtl="0">
              <a:lnSpc>
                <a:spcPct val="100000"/>
              </a:lnSpc>
              <a:spcBef>
                <a:spcPts val="0"/>
              </a:spcBef>
              <a:spcAft>
                <a:spcPts val="0"/>
              </a:spcAft>
              <a:buClr>
                <a:schemeClr val="dk2"/>
              </a:buClr>
              <a:buSzPts val="3100"/>
              <a:buNone/>
              <a:defRPr>
                <a:solidFill>
                  <a:schemeClr val="dk2"/>
                </a:solidFill>
              </a:defRPr>
            </a:lvl1pPr>
            <a:lvl2pPr marL="914400" lvl="1" indent="-342900" algn="l" rtl="0">
              <a:lnSpc>
                <a:spcPct val="100000"/>
              </a:lnSpc>
              <a:spcBef>
                <a:spcPts val="0"/>
              </a:spcBef>
              <a:spcAft>
                <a:spcPts val="0"/>
              </a:spcAft>
              <a:buClr>
                <a:srgbClr val="404040"/>
              </a:buClr>
              <a:buSzPts val="1800"/>
              <a:buChar char="–"/>
              <a:defRPr/>
            </a:lvl2pPr>
            <a:lvl3pPr marL="1371600" lvl="2" indent="-342900" algn="l" rtl="0">
              <a:lnSpc>
                <a:spcPct val="100000"/>
              </a:lnSpc>
              <a:spcBef>
                <a:spcPts val="0"/>
              </a:spcBef>
              <a:spcAft>
                <a:spcPts val="0"/>
              </a:spcAft>
              <a:buClr>
                <a:srgbClr val="404040"/>
              </a:buClr>
              <a:buSzPts val="1800"/>
              <a:buChar char="•"/>
              <a:defRPr/>
            </a:lvl3pPr>
            <a:lvl4pPr marL="1828800" lvl="3" indent="-342900" algn="l" rtl="0">
              <a:lnSpc>
                <a:spcPct val="100000"/>
              </a:lnSpc>
              <a:spcBef>
                <a:spcPts val="0"/>
              </a:spcBef>
              <a:spcAft>
                <a:spcPts val="0"/>
              </a:spcAft>
              <a:buClr>
                <a:srgbClr val="404040"/>
              </a:buClr>
              <a:buSzPts val="1800"/>
              <a:buChar char="–"/>
              <a:defRPr/>
            </a:lvl4pPr>
            <a:lvl5pPr marL="2286000" lvl="4" indent="-342900" algn="l" rtl="0">
              <a:lnSpc>
                <a:spcPct val="100000"/>
              </a:lnSpc>
              <a:spcBef>
                <a:spcPts val="0"/>
              </a:spcBef>
              <a:spcAft>
                <a:spcPts val="0"/>
              </a:spcAft>
              <a:buClr>
                <a:srgbClr val="404040"/>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Grå sommerfugler [to spalter]">
  <p:cSld name="Grå sommerfugler [to spalter]">
    <p:spTree>
      <p:nvGrpSpPr>
        <p:cNvPr id="1" name="Shape 764"/>
        <p:cNvGrpSpPr/>
        <p:nvPr/>
      </p:nvGrpSpPr>
      <p:grpSpPr>
        <a:xfrm>
          <a:off x="0" y="0"/>
          <a:ext cx="0" cy="0"/>
          <a:chOff x="0" y="0"/>
          <a:chExt cx="0" cy="0"/>
        </a:xfrm>
      </p:grpSpPr>
      <p:pic>
        <p:nvPicPr>
          <p:cNvPr id="765" name="Google Shape;765;p138"/>
          <p:cNvPicPr preferRelativeResize="0"/>
          <p:nvPr/>
        </p:nvPicPr>
        <p:blipFill rotWithShape="1">
          <a:blip r:embed="rId2">
            <a:alphaModFix/>
          </a:blip>
          <a:srcRect/>
          <a:stretch/>
        </p:blipFill>
        <p:spPr>
          <a:xfrm>
            <a:off x="2" y="5737388"/>
            <a:ext cx="12191006" cy="908230"/>
          </a:xfrm>
          <a:prstGeom prst="rect">
            <a:avLst/>
          </a:prstGeom>
          <a:noFill/>
          <a:ln>
            <a:noFill/>
          </a:ln>
        </p:spPr>
      </p:pic>
      <p:sp>
        <p:nvSpPr>
          <p:cNvPr id="766" name="Google Shape;766;p138"/>
          <p:cNvSpPr txBox="1">
            <a:spLocks noGrp="1"/>
          </p:cNvSpPr>
          <p:nvPr>
            <p:ph type="body" idx="1"/>
          </p:nvPr>
        </p:nvSpPr>
        <p:spPr>
          <a:xfrm>
            <a:off x="1593602" y="2881520"/>
            <a:ext cx="4299300" cy="2779800"/>
          </a:xfrm>
          <a:prstGeom prst="rect">
            <a:avLst/>
          </a:prstGeom>
          <a:noFill/>
          <a:ln>
            <a:noFill/>
          </a:ln>
        </p:spPr>
        <p:txBody>
          <a:bodyPr spcFirstLastPara="1" wrap="square" lIns="108850" tIns="54425" rIns="108850" bIns="54425" anchor="t" anchorCtr="0">
            <a:noAutofit/>
          </a:bodyPr>
          <a:lstStyle>
            <a:lvl1pPr marL="457200" lvl="0" indent="-228600" algn="l" rtl="0">
              <a:lnSpc>
                <a:spcPct val="100000"/>
              </a:lnSpc>
              <a:spcBef>
                <a:spcPts val="0"/>
              </a:spcBef>
              <a:spcAft>
                <a:spcPts val="0"/>
              </a:spcAft>
              <a:buClr>
                <a:schemeClr val="dk2"/>
              </a:buClr>
              <a:buSzPts val="2400"/>
              <a:buNone/>
              <a:defRPr sz="2400">
                <a:solidFill>
                  <a:schemeClr val="dk2"/>
                </a:solidFill>
              </a:defRPr>
            </a:lvl1pPr>
            <a:lvl2pPr marL="914400" lvl="1" indent="-228600" algn="l" rtl="0">
              <a:lnSpc>
                <a:spcPct val="100000"/>
              </a:lnSpc>
              <a:spcBef>
                <a:spcPts val="0"/>
              </a:spcBef>
              <a:spcAft>
                <a:spcPts val="0"/>
              </a:spcAft>
              <a:buClr>
                <a:schemeClr val="dk2"/>
              </a:buClr>
              <a:buSzPts val="2400"/>
              <a:buNone/>
              <a:defRPr sz="2400">
                <a:solidFill>
                  <a:schemeClr val="dk2"/>
                </a:solidFill>
              </a:defRPr>
            </a:lvl2pPr>
            <a:lvl3pPr marL="1371600" lvl="2" indent="-228600" algn="l" rtl="0">
              <a:lnSpc>
                <a:spcPct val="100000"/>
              </a:lnSpc>
              <a:spcBef>
                <a:spcPts val="0"/>
              </a:spcBef>
              <a:spcAft>
                <a:spcPts val="0"/>
              </a:spcAft>
              <a:buClr>
                <a:schemeClr val="dk2"/>
              </a:buClr>
              <a:buSzPts val="2400"/>
              <a:buNone/>
              <a:defRPr sz="2400">
                <a:solidFill>
                  <a:schemeClr val="dk2"/>
                </a:solidFill>
              </a:defRPr>
            </a:lvl3pPr>
            <a:lvl4pPr marL="1828800" lvl="3" indent="-228600" algn="l" rtl="0">
              <a:lnSpc>
                <a:spcPct val="100000"/>
              </a:lnSpc>
              <a:spcBef>
                <a:spcPts val="0"/>
              </a:spcBef>
              <a:spcAft>
                <a:spcPts val="0"/>
              </a:spcAft>
              <a:buClr>
                <a:schemeClr val="dk2"/>
              </a:buClr>
              <a:buSzPts val="2400"/>
              <a:buNone/>
              <a:defRPr sz="2400">
                <a:solidFill>
                  <a:schemeClr val="dk2"/>
                </a:solidFill>
              </a:defRPr>
            </a:lvl4pPr>
            <a:lvl5pPr marL="2286000" lvl="4" indent="-228600" algn="l" rtl="0">
              <a:lnSpc>
                <a:spcPct val="100000"/>
              </a:lnSpc>
              <a:spcBef>
                <a:spcPts val="0"/>
              </a:spcBef>
              <a:spcAft>
                <a:spcPts val="0"/>
              </a:spcAft>
              <a:buClr>
                <a:schemeClr val="dk2"/>
              </a:buClr>
              <a:buSzPts val="2400"/>
              <a:buNone/>
              <a:defRPr sz="2400">
                <a:solidFill>
                  <a:schemeClr val="dk2"/>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767" name="Google Shape;767;p138"/>
          <p:cNvSpPr txBox="1">
            <a:spLocks noGrp="1"/>
          </p:cNvSpPr>
          <p:nvPr>
            <p:ph type="dt" idx="10"/>
          </p:nvPr>
        </p:nvSpPr>
        <p:spPr>
          <a:xfrm>
            <a:off x="609600" y="6356362"/>
            <a:ext cx="2844600" cy="365100"/>
          </a:xfrm>
          <a:prstGeom prst="rect">
            <a:avLst/>
          </a:prstGeom>
          <a:noFill/>
          <a:ln>
            <a:noFill/>
          </a:ln>
        </p:spPr>
        <p:txBody>
          <a:bodyPr spcFirstLastPara="1" wrap="square" lIns="108850" tIns="54425" rIns="108850" bIns="54425" anchor="t" anchorCtr="0">
            <a:noAutofit/>
          </a:bodyPr>
          <a:lstStyle>
            <a:lvl1pPr marR="0" lvl="0" algn="l" rtl="0">
              <a:spcBef>
                <a:spcPts val="0"/>
              </a:spcBef>
              <a:spcAft>
                <a:spcPts val="0"/>
              </a:spcAft>
              <a:buSzPts val="1400"/>
              <a:buNone/>
              <a:defRPr sz="2100">
                <a:solidFill>
                  <a:srgbClr val="404040"/>
                </a:solidFill>
                <a:latin typeface="Calibri"/>
                <a:ea typeface="Calibri"/>
                <a:cs typeface="Calibri"/>
                <a:sym typeface="Calibri"/>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endParaRPr/>
          </a:p>
        </p:txBody>
      </p:sp>
      <p:sp>
        <p:nvSpPr>
          <p:cNvPr id="768" name="Google Shape;768;p138"/>
          <p:cNvSpPr txBox="1">
            <a:spLocks noGrp="1"/>
          </p:cNvSpPr>
          <p:nvPr>
            <p:ph type="ftr" idx="11"/>
          </p:nvPr>
        </p:nvSpPr>
        <p:spPr>
          <a:xfrm>
            <a:off x="4165606" y="6356362"/>
            <a:ext cx="3861000" cy="365100"/>
          </a:xfrm>
          <a:prstGeom prst="rect">
            <a:avLst/>
          </a:prstGeom>
          <a:noFill/>
          <a:ln>
            <a:noFill/>
          </a:ln>
        </p:spPr>
        <p:txBody>
          <a:bodyPr spcFirstLastPara="1" wrap="square" lIns="108850" tIns="54425" rIns="108850" bIns="54425" anchor="t" anchorCtr="0">
            <a:noAutofit/>
          </a:bodyPr>
          <a:lstStyle>
            <a:lvl1pPr marR="0" lvl="0" algn="l" rtl="0">
              <a:spcBef>
                <a:spcPts val="0"/>
              </a:spcBef>
              <a:spcAft>
                <a:spcPts val="0"/>
              </a:spcAft>
              <a:buSzPts val="1400"/>
              <a:buNone/>
              <a:defRPr sz="2100">
                <a:solidFill>
                  <a:srgbClr val="404040"/>
                </a:solidFill>
                <a:latin typeface="Calibri"/>
                <a:ea typeface="Calibri"/>
                <a:cs typeface="Calibri"/>
                <a:sym typeface="Calibri"/>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r>
              <a:rPr lang="nn-NO"/>
              <a:t>Vedlegg B til Bilag 1</a:t>
            </a:r>
            <a:endParaRPr/>
          </a:p>
        </p:txBody>
      </p:sp>
      <p:sp>
        <p:nvSpPr>
          <p:cNvPr id="769" name="Google Shape;769;p138"/>
          <p:cNvSpPr txBox="1">
            <a:spLocks noGrp="1"/>
          </p:cNvSpPr>
          <p:nvPr>
            <p:ph type="sldNum" idx="12"/>
          </p:nvPr>
        </p:nvSpPr>
        <p:spPr>
          <a:xfrm>
            <a:off x="8737610" y="6356362"/>
            <a:ext cx="2844600" cy="365100"/>
          </a:xfrm>
          <a:prstGeom prst="rect">
            <a:avLst/>
          </a:prstGeom>
          <a:noFill/>
          <a:ln>
            <a:noFill/>
          </a:ln>
        </p:spPr>
        <p:txBody>
          <a:bodyPr spcFirstLastPara="1" wrap="square" lIns="108850" tIns="54425" rIns="108850" bIns="54425" anchor="t" anchorCtr="0">
            <a:noAutofit/>
          </a:bodyPr>
          <a:lstStyle>
            <a:lvl1pPr marL="0" marR="0" lvl="0" indent="0" algn="l" rtl="0">
              <a:spcBef>
                <a:spcPts val="0"/>
              </a:spcBef>
              <a:buNone/>
              <a:defRPr sz="2100">
                <a:solidFill>
                  <a:srgbClr val="404040"/>
                </a:solidFill>
                <a:latin typeface="Calibri"/>
                <a:ea typeface="Calibri"/>
                <a:cs typeface="Calibri"/>
                <a:sym typeface="Calibri"/>
              </a:defRPr>
            </a:lvl1pPr>
            <a:lvl2pPr marL="0" marR="0" lvl="1" indent="0" algn="l" rtl="0">
              <a:spcBef>
                <a:spcPts val="0"/>
              </a:spcBef>
              <a:buNone/>
              <a:defRPr sz="2100">
                <a:solidFill>
                  <a:srgbClr val="404040"/>
                </a:solidFill>
                <a:latin typeface="Calibri"/>
                <a:ea typeface="Calibri"/>
                <a:cs typeface="Calibri"/>
                <a:sym typeface="Calibri"/>
              </a:defRPr>
            </a:lvl2pPr>
            <a:lvl3pPr marL="0" marR="0" lvl="2" indent="0" algn="l" rtl="0">
              <a:spcBef>
                <a:spcPts val="0"/>
              </a:spcBef>
              <a:buNone/>
              <a:defRPr sz="2100">
                <a:solidFill>
                  <a:srgbClr val="404040"/>
                </a:solidFill>
                <a:latin typeface="Calibri"/>
                <a:ea typeface="Calibri"/>
                <a:cs typeface="Calibri"/>
                <a:sym typeface="Calibri"/>
              </a:defRPr>
            </a:lvl3pPr>
            <a:lvl4pPr marL="0" marR="0" lvl="3" indent="0" algn="l" rtl="0">
              <a:spcBef>
                <a:spcPts val="0"/>
              </a:spcBef>
              <a:buNone/>
              <a:defRPr sz="2100">
                <a:solidFill>
                  <a:srgbClr val="404040"/>
                </a:solidFill>
                <a:latin typeface="Calibri"/>
                <a:ea typeface="Calibri"/>
                <a:cs typeface="Calibri"/>
                <a:sym typeface="Calibri"/>
              </a:defRPr>
            </a:lvl4pPr>
            <a:lvl5pPr marL="0" marR="0" lvl="4" indent="0" algn="l" rtl="0">
              <a:spcBef>
                <a:spcPts val="0"/>
              </a:spcBef>
              <a:buNone/>
              <a:defRPr sz="2100">
                <a:solidFill>
                  <a:srgbClr val="404040"/>
                </a:solidFill>
                <a:latin typeface="Calibri"/>
                <a:ea typeface="Calibri"/>
                <a:cs typeface="Calibri"/>
                <a:sym typeface="Calibri"/>
              </a:defRPr>
            </a:lvl5pPr>
            <a:lvl6pPr marL="0" marR="0" lvl="5" indent="0" algn="l" rtl="0">
              <a:spcBef>
                <a:spcPts val="0"/>
              </a:spcBef>
              <a:buNone/>
              <a:defRPr sz="2100">
                <a:solidFill>
                  <a:srgbClr val="404040"/>
                </a:solidFill>
                <a:latin typeface="Calibri"/>
                <a:ea typeface="Calibri"/>
                <a:cs typeface="Calibri"/>
                <a:sym typeface="Calibri"/>
              </a:defRPr>
            </a:lvl6pPr>
            <a:lvl7pPr marL="0" marR="0" lvl="6" indent="0" algn="l" rtl="0">
              <a:spcBef>
                <a:spcPts val="0"/>
              </a:spcBef>
              <a:buNone/>
              <a:defRPr sz="2100">
                <a:solidFill>
                  <a:srgbClr val="404040"/>
                </a:solidFill>
                <a:latin typeface="Calibri"/>
                <a:ea typeface="Calibri"/>
                <a:cs typeface="Calibri"/>
                <a:sym typeface="Calibri"/>
              </a:defRPr>
            </a:lvl7pPr>
            <a:lvl8pPr marL="0" marR="0" lvl="7" indent="0" algn="l" rtl="0">
              <a:spcBef>
                <a:spcPts val="0"/>
              </a:spcBef>
              <a:buNone/>
              <a:defRPr sz="2100">
                <a:solidFill>
                  <a:srgbClr val="404040"/>
                </a:solidFill>
                <a:latin typeface="Calibri"/>
                <a:ea typeface="Calibri"/>
                <a:cs typeface="Calibri"/>
                <a:sym typeface="Calibri"/>
              </a:defRPr>
            </a:lvl8pPr>
            <a:lvl9pPr marL="0" marR="0" lvl="8" indent="0" algn="l" rtl="0">
              <a:spcBef>
                <a:spcPts val="0"/>
              </a:spcBef>
              <a:buNone/>
              <a:defRPr sz="2100">
                <a:solidFill>
                  <a:srgbClr val="40404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
        <p:nvSpPr>
          <p:cNvPr id="770" name="Google Shape;770;p138"/>
          <p:cNvSpPr txBox="1">
            <a:spLocks noGrp="1"/>
          </p:cNvSpPr>
          <p:nvPr>
            <p:ph type="body" idx="2"/>
          </p:nvPr>
        </p:nvSpPr>
        <p:spPr>
          <a:xfrm>
            <a:off x="1593801" y="2204870"/>
            <a:ext cx="4299000" cy="587100"/>
          </a:xfrm>
          <a:prstGeom prst="rect">
            <a:avLst/>
          </a:prstGeom>
          <a:noFill/>
          <a:ln>
            <a:noFill/>
          </a:ln>
        </p:spPr>
        <p:txBody>
          <a:bodyPr spcFirstLastPara="1" wrap="square" lIns="108850" tIns="54425" rIns="108850" bIns="54425" anchor="t" anchorCtr="0">
            <a:noAutofit/>
          </a:bodyPr>
          <a:lstStyle>
            <a:lvl1pPr marL="457200" lvl="0" indent="-228600" algn="l" rtl="0">
              <a:lnSpc>
                <a:spcPct val="100000"/>
              </a:lnSpc>
              <a:spcBef>
                <a:spcPts val="0"/>
              </a:spcBef>
              <a:spcAft>
                <a:spcPts val="0"/>
              </a:spcAft>
              <a:buClr>
                <a:schemeClr val="dk2"/>
              </a:buClr>
              <a:buSzPts val="3100"/>
              <a:buNone/>
              <a:defRPr>
                <a:solidFill>
                  <a:schemeClr val="dk2"/>
                </a:solidFill>
              </a:defRPr>
            </a:lvl1pPr>
            <a:lvl2pPr marL="914400" lvl="1" indent="-342900" algn="l" rtl="0">
              <a:lnSpc>
                <a:spcPct val="100000"/>
              </a:lnSpc>
              <a:spcBef>
                <a:spcPts val="0"/>
              </a:spcBef>
              <a:spcAft>
                <a:spcPts val="0"/>
              </a:spcAft>
              <a:buClr>
                <a:srgbClr val="404040"/>
              </a:buClr>
              <a:buSzPts val="1800"/>
              <a:buChar char="–"/>
              <a:defRPr/>
            </a:lvl2pPr>
            <a:lvl3pPr marL="1371600" lvl="2" indent="-342900" algn="l" rtl="0">
              <a:lnSpc>
                <a:spcPct val="100000"/>
              </a:lnSpc>
              <a:spcBef>
                <a:spcPts val="0"/>
              </a:spcBef>
              <a:spcAft>
                <a:spcPts val="0"/>
              </a:spcAft>
              <a:buClr>
                <a:srgbClr val="404040"/>
              </a:buClr>
              <a:buSzPts val="1800"/>
              <a:buChar char="•"/>
              <a:defRPr/>
            </a:lvl3pPr>
            <a:lvl4pPr marL="1828800" lvl="3" indent="-342900" algn="l" rtl="0">
              <a:lnSpc>
                <a:spcPct val="100000"/>
              </a:lnSpc>
              <a:spcBef>
                <a:spcPts val="0"/>
              </a:spcBef>
              <a:spcAft>
                <a:spcPts val="0"/>
              </a:spcAft>
              <a:buClr>
                <a:srgbClr val="404040"/>
              </a:buClr>
              <a:buSzPts val="1800"/>
              <a:buChar char="–"/>
              <a:defRPr/>
            </a:lvl4pPr>
            <a:lvl5pPr marL="2286000" lvl="4" indent="-342900" algn="l" rtl="0">
              <a:lnSpc>
                <a:spcPct val="100000"/>
              </a:lnSpc>
              <a:spcBef>
                <a:spcPts val="0"/>
              </a:spcBef>
              <a:spcAft>
                <a:spcPts val="0"/>
              </a:spcAft>
              <a:buClr>
                <a:srgbClr val="404040"/>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771" name="Google Shape;771;p138"/>
          <p:cNvSpPr txBox="1">
            <a:spLocks noGrp="1"/>
          </p:cNvSpPr>
          <p:nvPr>
            <p:ph type="title"/>
          </p:nvPr>
        </p:nvSpPr>
        <p:spPr>
          <a:xfrm>
            <a:off x="1593602" y="908721"/>
            <a:ext cx="9004800" cy="879000"/>
          </a:xfrm>
          <a:prstGeom prst="rect">
            <a:avLst/>
          </a:prstGeom>
          <a:noFill/>
          <a:ln>
            <a:noFill/>
          </a:ln>
        </p:spPr>
        <p:txBody>
          <a:bodyPr spcFirstLastPara="1" wrap="square" lIns="108850" tIns="54425" rIns="108850" bIns="54425" anchor="t" anchorCtr="0">
            <a:noAutofit/>
          </a:bodyPr>
          <a:lstStyle>
            <a:lvl1pPr lvl="0" algn="l" rtl="0">
              <a:spcBef>
                <a:spcPts val="0"/>
              </a:spcBef>
              <a:spcAft>
                <a:spcPts val="0"/>
              </a:spcAft>
              <a:buClr>
                <a:srgbClr val="81B1E0"/>
              </a:buClr>
              <a:buSzPts val="50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72" name="Google Shape;772;p138"/>
          <p:cNvSpPr txBox="1">
            <a:spLocks noGrp="1"/>
          </p:cNvSpPr>
          <p:nvPr>
            <p:ph type="body" idx="3"/>
          </p:nvPr>
        </p:nvSpPr>
        <p:spPr>
          <a:xfrm>
            <a:off x="6299207" y="2881520"/>
            <a:ext cx="4299300" cy="2779800"/>
          </a:xfrm>
          <a:prstGeom prst="rect">
            <a:avLst/>
          </a:prstGeom>
          <a:noFill/>
          <a:ln>
            <a:noFill/>
          </a:ln>
        </p:spPr>
        <p:txBody>
          <a:bodyPr spcFirstLastPara="1" wrap="square" lIns="108850" tIns="54425" rIns="108850" bIns="54425" anchor="t" anchorCtr="0">
            <a:noAutofit/>
          </a:bodyPr>
          <a:lstStyle>
            <a:lvl1pPr marL="457200" lvl="0" indent="-228600" algn="l" rtl="0">
              <a:lnSpc>
                <a:spcPct val="100000"/>
              </a:lnSpc>
              <a:spcBef>
                <a:spcPts val="0"/>
              </a:spcBef>
              <a:spcAft>
                <a:spcPts val="0"/>
              </a:spcAft>
              <a:buClr>
                <a:schemeClr val="dk2"/>
              </a:buClr>
              <a:buSzPts val="2400"/>
              <a:buNone/>
              <a:defRPr sz="2400">
                <a:solidFill>
                  <a:schemeClr val="dk2"/>
                </a:solidFill>
              </a:defRPr>
            </a:lvl1pPr>
            <a:lvl2pPr marL="914400" lvl="1" indent="-228600" algn="l" rtl="0">
              <a:lnSpc>
                <a:spcPct val="100000"/>
              </a:lnSpc>
              <a:spcBef>
                <a:spcPts val="0"/>
              </a:spcBef>
              <a:spcAft>
                <a:spcPts val="0"/>
              </a:spcAft>
              <a:buClr>
                <a:schemeClr val="dk2"/>
              </a:buClr>
              <a:buSzPts val="2400"/>
              <a:buNone/>
              <a:defRPr sz="2400">
                <a:solidFill>
                  <a:schemeClr val="dk2"/>
                </a:solidFill>
              </a:defRPr>
            </a:lvl2pPr>
            <a:lvl3pPr marL="1371600" lvl="2" indent="-228600" algn="l" rtl="0">
              <a:lnSpc>
                <a:spcPct val="100000"/>
              </a:lnSpc>
              <a:spcBef>
                <a:spcPts val="0"/>
              </a:spcBef>
              <a:spcAft>
                <a:spcPts val="0"/>
              </a:spcAft>
              <a:buClr>
                <a:schemeClr val="dk2"/>
              </a:buClr>
              <a:buSzPts val="2400"/>
              <a:buNone/>
              <a:defRPr sz="2400">
                <a:solidFill>
                  <a:schemeClr val="dk2"/>
                </a:solidFill>
              </a:defRPr>
            </a:lvl3pPr>
            <a:lvl4pPr marL="1828800" lvl="3" indent="-228600" algn="l" rtl="0">
              <a:lnSpc>
                <a:spcPct val="100000"/>
              </a:lnSpc>
              <a:spcBef>
                <a:spcPts val="0"/>
              </a:spcBef>
              <a:spcAft>
                <a:spcPts val="0"/>
              </a:spcAft>
              <a:buClr>
                <a:schemeClr val="dk2"/>
              </a:buClr>
              <a:buSzPts val="2400"/>
              <a:buNone/>
              <a:defRPr sz="2400">
                <a:solidFill>
                  <a:schemeClr val="dk2"/>
                </a:solidFill>
              </a:defRPr>
            </a:lvl4pPr>
            <a:lvl5pPr marL="2286000" lvl="4" indent="-228600" algn="l" rtl="0">
              <a:lnSpc>
                <a:spcPct val="100000"/>
              </a:lnSpc>
              <a:spcBef>
                <a:spcPts val="0"/>
              </a:spcBef>
              <a:spcAft>
                <a:spcPts val="0"/>
              </a:spcAft>
              <a:buClr>
                <a:schemeClr val="dk2"/>
              </a:buClr>
              <a:buSzPts val="2400"/>
              <a:buNone/>
              <a:defRPr sz="2400">
                <a:solidFill>
                  <a:schemeClr val="dk2"/>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773" name="Google Shape;773;p138"/>
          <p:cNvSpPr txBox="1">
            <a:spLocks noGrp="1"/>
          </p:cNvSpPr>
          <p:nvPr>
            <p:ph type="body" idx="4"/>
          </p:nvPr>
        </p:nvSpPr>
        <p:spPr>
          <a:xfrm>
            <a:off x="6299406" y="2204870"/>
            <a:ext cx="4299000" cy="587100"/>
          </a:xfrm>
          <a:prstGeom prst="rect">
            <a:avLst/>
          </a:prstGeom>
          <a:noFill/>
          <a:ln>
            <a:noFill/>
          </a:ln>
        </p:spPr>
        <p:txBody>
          <a:bodyPr spcFirstLastPara="1" wrap="square" lIns="108850" tIns="54425" rIns="108850" bIns="54425" anchor="t" anchorCtr="0">
            <a:noAutofit/>
          </a:bodyPr>
          <a:lstStyle>
            <a:lvl1pPr marL="457200" lvl="0" indent="-228600" algn="l" rtl="0">
              <a:lnSpc>
                <a:spcPct val="100000"/>
              </a:lnSpc>
              <a:spcBef>
                <a:spcPts val="0"/>
              </a:spcBef>
              <a:spcAft>
                <a:spcPts val="0"/>
              </a:spcAft>
              <a:buClr>
                <a:schemeClr val="dk2"/>
              </a:buClr>
              <a:buSzPts val="3100"/>
              <a:buNone/>
              <a:defRPr>
                <a:solidFill>
                  <a:schemeClr val="dk2"/>
                </a:solidFill>
              </a:defRPr>
            </a:lvl1pPr>
            <a:lvl2pPr marL="914400" lvl="1" indent="-342900" algn="l" rtl="0">
              <a:lnSpc>
                <a:spcPct val="100000"/>
              </a:lnSpc>
              <a:spcBef>
                <a:spcPts val="0"/>
              </a:spcBef>
              <a:spcAft>
                <a:spcPts val="0"/>
              </a:spcAft>
              <a:buClr>
                <a:srgbClr val="404040"/>
              </a:buClr>
              <a:buSzPts val="1800"/>
              <a:buChar char="–"/>
              <a:defRPr/>
            </a:lvl2pPr>
            <a:lvl3pPr marL="1371600" lvl="2" indent="-342900" algn="l" rtl="0">
              <a:lnSpc>
                <a:spcPct val="100000"/>
              </a:lnSpc>
              <a:spcBef>
                <a:spcPts val="0"/>
              </a:spcBef>
              <a:spcAft>
                <a:spcPts val="0"/>
              </a:spcAft>
              <a:buClr>
                <a:srgbClr val="404040"/>
              </a:buClr>
              <a:buSzPts val="1800"/>
              <a:buChar char="•"/>
              <a:defRPr/>
            </a:lvl3pPr>
            <a:lvl4pPr marL="1828800" lvl="3" indent="-342900" algn="l" rtl="0">
              <a:lnSpc>
                <a:spcPct val="100000"/>
              </a:lnSpc>
              <a:spcBef>
                <a:spcPts val="0"/>
              </a:spcBef>
              <a:spcAft>
                <a:spcPts val="0"/>
              </a:spcAft>
              <a:buClr>
                <a:srgbClr val="404040"/>
              </a:buClr>
              <a:buSzPts val="1800"/>
              <a:buChar char="–"/>
              <a:defRPr/>
            </a:lvl4pPr>
            <a:lvl5pPr marL="2286000" lvl="4" indent="-342900" algn="l" rtl="0">
              <a:lnSpc>
                <a:spcPct val="100000"/>
              </a:lnSpc>
              <a:spcBef>
                <a:spcPts val="0"/>
              </a:spcBef>
              <a:spcAft>
                <a:spcPts val="0"/>
              </a:spcAft>
              <a:buClr>
                <a:srgbClr val="404040"/>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Grå sommerfugler [to spalter stor tekst]">
  <p:cSld name="Grå sommerfugler [to spalter stor tekst]">
    <p:spTree>
      <p:nvGrpSpPr>
        <p:cNvPr id="1" name="Shape 774"/>
        <p:cNvGrpSpPr/>
        <p:nvPr/>
      </p:nvGrpSpPr>
      <p:grpSpPr>
        <a:xfrm>
          <a:off x="0" y="0"/>
          <a:ext cx="0" cy="0"/>
          <a:chOff x="0" y="0"/>
          <a:chExt cx="0" cy="0"/>
        </a:xfrm>
      </p:grpSpPr>
      <p:pic>
        <p:nvPicPr>
          <p:cNvPr id="775" name="Google Shape;775;p139"/>
          <p:cNvPicPr preferRelativeResize="0"/>
          <p:nvPr/>
        </p:nvPicPr>
        <p:blipFill rotWithShape="1">
          <a:blip r:embed="rId2">
            <a:alphaModFix/>
          </a:blip>
          <a:srcRect/>
          <a:stretch/>
        </p:blipFill>
        <p:spPr>
          <a:xfrm>
            <a:off x="2" y="5737388"/>
            <a:ext cx="12191006" cy="908230"/>
          </a:xfrm>
          <a:prstGeom prst="rect">
            <a:avLst/>
          </a:prstGeom>
          <a:noFill/>
          <a:ln>
            <a:noFill/>
          </a:ln>
        </p:spPr>
      </p:pic>
      <p:sp>
        <p:nvSpPr>
          <p:cNvPr id="776" name="Google Shape;776;p139"/>
          <p:cNvSpPr txBox="1">
            <a:spLocks noGrp="1"/>
          </p:cNvSpPr>
          <p:nvPr>
            <p:ph type="dt" idx="10"/>
          </p:nvPr>
        </p:nvSpPr>
        <p:spPr>
          <a:xfrm>
            <a:off x="609600" y="6356362"/>
            <a:ext cx="2844600" cy="365100"/>
          </a:xfrm>
          <a:prstGeom prst="rect">
            <a:avLst/>
          </a:prstGeom>
          <a:noFill/>
          <a:ln>
            <a:noFill/>
          </a:ln>
        </p:spPr>
        <p:txBody>
          <a:bodyPr spcFirstLastPara="1" wrap="square" lIns="108850" tIns="54425" rIns="108850" bIns="54425" anchor="t" anchorCtr="0">
            <a:noAutofit/>
          </a:bodyPr>
          <a:lstStyle>
            <a:lvl1pPr marR="0" lvl="0" algn="l" rtl="0">
              <a:spcBef>
                <a:spcPts val="0"/>
              </a:spcBef>
              <a:spcAft>
                <a:spcPts val="0"/>
              </a:spcAft>
              <a:buSzPts val="1400"/>
              <a:buNone/>
              <a:defRPr sz="2100">
                <a:solidFill>
                  <a:srgbClr val="404040"/>
                </a:solidFill>
                <a:latin typeface="Calibri"/>
                <a:ea typeface="Calibri"/>
                <a:cs typeface="Calibri"/>
                <a:sym typeface="Calibri"/>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endParaRPr/>
          </a:p>
        </p:txBody>
      </p:sp>
      <p:sp>
        <p:nvSpPr>
          <p:cNvPr id="777" name="Google Shape;777;p139"/>
          <p:cNvSpPr txBox="1">
            <a:spLocks noGrp="1"/>
          </p:cNvSpPr>
          <p:nvPr>
            <p:ph type="ftr" idx="11"/>
          </p:nvPr>
        </p:nvSpPr>
        <p:spPr>
          <a:xfrm>
            <a:off x="4165606" y="6356362"/>
            <a:ext cx="3861000" cy="365100"/>
          </a:xfrm>
          <a:prstGeom prst="rect">
            <a:avLst/>
          </a:prstGeom>
          <a:noFill/>
          <a:ln>
            <a:noFill/>
          </a:ln>
        </p:spPr>
        <p:txBody>
          <a:bodyPr spcFirstLastPara="1" wrap="square" lIns="108850" tIns="54425" rIns="108850" bIns="54425" anchor="t" anchorCtr="0">
            <a:noAutofit/>
          </a:bodyPr>
          <a:lstStyle>
            <a:lvl1pPr marR="0" lvl="0" algn="l" rtl="0">
              <a:spcBef>
                <a:spcPts val="0"/>
              </a:spcBef>
              <a:spcAft>
                <a:spcPts val="0"/>
              </a:spcAft>
              <a:buSzPts val="1400"/>
              <a:buNone/>
              <a:defRPr sz="2100">
                <a:solidFill>
                  <a:srgbClr val="404040"/>
                </a:solidFill>
                <a:latin typeface="Calibri"/>
                <a:ea typeface="Calibri"/>
                <a:cs typeface="Calibri"/>
                <a:sym typeface="Calibri"/>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r>
              <a:rPr lang="nn-NO"/>
              <a:t>Vedlegg B til Bilag 1</a:t>
            </a:r>
            <a:endParaRPr/>
          </a:p>
        </p:txBody>
      </p:sp>
      <p:sp>
        <p:nvSpPr>
          <p:cNvPr id="778" name="Google Shape;778;p139"/>
          <p:cNvSpPr txBox="1">
            <a:spLocks noGrp="1"/>
          </p:cNvSpPr>
          <p:nvPr>
            <p:ph type="sldNum" idx="12"/>
          </p:nvPr>
        </p:nvSpPr>
        <p:spPr>
          <a:xfrm>
            <a:off x="8737610" y="6356362"/>
            <a:ext cx="2844600" cy="365100"/>
          </a:xfrm>
          <a:prstGeom prst="rect">
            <a:avLst/>
          </a:prstGeom>
          <a:noFill/>
          <a:ln>
            <a:noFill/>
          </a:ln>
        </p:spPr>
        <p:txBody>
          <a:bodyPr spcFirstLastPara="1" wrap="square" lIns="108850" tIns="54425" rIns="108850" bIns="54425" anchor="t" anchorCtr="0">
            <a:noAutofit/>
          </a:bodyPr>
          <a:lstStyle>
            <a:lvl1pPr marL="0" marR="0" lvl="0" indent="0" algn="l" rtl="0">
              <a:spcBef>
                <a:spcPts val="0"/>
              </a:spcBef>
              <a:buNone/>
              <a:defRPr sz="2100">
                <a:solidFill>
                  <a:srgbClr val="404040"/>
                </a:solidFill>
                <a:latin typeface="Calibri"/>
                <a:ea typeface="Calibri"/>
                <a:cs typeface="Calibri"/>
                <a:sym typeface="Calibri"/>
              </a:defRPr>
            </a:lvl1pPr>
            <a:lvl2pPr marL="0" marR="0" lvl="1" indent="0" algn="l" rtl="0">
              <a:spcBef>
                <a:spcPts val="0"/>
              </a:spcBef>
              <a:buNone/>
              <a:defRPr sz="2100">
                <a:solidFill>
                  <a:srgbClr val="404040"/>
                </a:solidFill>
                <a:latin typeface="Calibri"/>
                <a:ea typeface="Calibri"/>
                <a:cs typeface="Calibri"/>
                <a:sym typeface="Calibri"/>
              </a:defRPr>
            </a:lvl2pPr>
            <a:lvl3pPr marL="0" marR="0" lvl="2" indent="0" algn="l" rtl="0">
              <a:spcBef>
                <a:spcPts val="0"/>
              </a:spcBef>
              <a:buNone/>
              <a:defRPr sz="2100">
                <a:solidFill>
                  <a:srgbClr val="404040"/>
                </a:solidFill>
                <a:latin typeface="Calibri"/>
                <a:ea typeface="Calibri"/>
                <a:cs typeface="Calibri"/>
                <a:sym typeface="Calibri"/>
              </a:defRPr>
            </a:lvl3pPr>
            <a:lvl4pPr marL="0" marR="0" lvl="3" indent="0" algn="l" rtl="0">
              <a:spcBef>
                <a:spcPts val="0"/>
              </a:spcBef>
              <a:buNone/>
              <a:defRPr sz="2100">
                <a:solidFill>
                  <a:srgbClr val="404040"/>
                </a:solidFill>
                <a:latin typeface="Calibri"/>
                <a:ea typeface="Calibri"/>
                <a:cs typeface="Calibri"/>
                <a:sym typeface="Calibri"/>
              </a:defRPr>
            </a:lvl4pPr>
            <a:lvl5pPr marL="0" marR="0" lvl="4" indent="0" algn="l" rtl="0">
              <a:spcBef>
                <a:spcPts val="0"/>
              </a:spcBef>
              <a:buNone/>
              <a:defRPr sz="2100">
                <a:solidFill>
                  <a:srgbClr val="404040"/>
                </a:solidFill>
                <a:latin typeface="Calibri"/>
                <a:ea typeface="Calibri"/>
                <a:cs typeface="Calibri"/>
                <a:sym typeface="Calibri"/>
              </a:defRPr>
            </a:lvl5pPr>
            <a:lvl6pPr marL="0" marR="0" lvl="5" indent="0" algn="l" rtl="0">
              <a:spcBef>
                <a:spcPts val="0"/>
              </a:spcBef>
              <a:buNone/>
              <a:defRPr sz="2100">
                <a:solidFill>
                  <a:srgbClr val="404040"/>
                </a:solidFill>
                <a:latin typeface="Calibri"/>
                <a:ea typeface="Calibri"/>
                <a:cs typeface="Calibri"/>
                <a:sym typeface="Calibri"/>
              </a:defRPr>
            </a:lvl6pPr>
            <a:lvl7pPr marL="0" marR="0" lvl="6" indent="0" algn="l" rtl="0">
              <a:spcBef>
                <a:spcPts val="0"/>
              </a:spcBef>
              <a:buNone/>
              <a:defRPr sz="2100">
                <a:solidFill>
                  <a:srgbClr val="404040"/>
                </a:solidFill>
                <a:latin typeface="Calibri"/>
                <a:ea typeface="Calibri"/>
                <a:cs typeface="Calibri"/>
                <a:sym typeface="Calibri"/>
              </a:defRPr>
            </a:lvl7pPr>
            <a:lvl8pPr marL="0" marR="0" lvl="7" indent="0" algn="l" rtl="0">
              <a:spcBef>
                <a:spcPts val="0"/>
              </a:spcBef>
              <a:buNone/>
              <a:defRPr sz="2100">
                <a:solidFill>
                  <a:srgbClr val="404040"/>
                </a:solidFill>
                <a:latin typeface="Calibri"/>
                <a:ea typeface="Calibri"/>
                <a:cs typeface="Calibri"/>
                <a:sym typeface="Calibri"/>
              </a:defRPr>
            </a:lvl8pPr>
            <a:lvl9pPr marL="0" marR="0" lvl="8" indent="0" algn="l" rtl="0">
              <a:spcBef>
                <a:spcPts val="0"/>
              </a:spcBef>
              <a:buNone/>
              <a:defRPr sz="2100">
                <a:solidFill>
                  <a:srgbClr val="40404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
        <p:nvSpPr>
          <p:cNvPr id="779" name="Google Shape;779;p139"/>
          <p:cNvSpPr txBox="1">
            <a:spLocks noGrp="1"/>
          </p:cNvSpPr>
          <p:nvPr>
            <p:ph type="body" idx="1"/>
          </p:nvPr>
        </p:nvSpPr>
        <p:spPr>
          <a:xfrm>
            <a:off x="1593801" y="2204870"/>
            <a:ext cx="4299000" cy="3456300"/>
          </a:xfrm>
          <a:prstGeom prst="rect">
            <a:avLst/>
          </a:prstGeom>
          <a:noFill/>
          <a:ln>
            <a:noFill/>
          </a:ln>
        </p:spPr>
        <p:txBody>
          <a:bodyPr spcFirstLastPara="1" wrap="square" lIns="108850" tIns="54425" rIns="108850" bIns="54425" anchor="t" anchorCtr="0">
            <a:noAutofit/>
          </a:bodyPr>
          <a:lstStyle>
            <a:lvl1pPr marL="457200" lvl="0" indent="-228600" algn="l" rtl="0">
              <a:lnSpc>
                <a:spcPct val="100000"/>
              </a:lnSpc>
              <a:spcBef>
                <a:spcPts val="0"/>
              </a:spcBef>
              <a:spcAft>
                <a:spcPts val="0"/>
              </a:spcAft>
              <a:buClr>
                <a:schemeClr val="dk2"/>
              </a:buClr>
              <a:buSzPts val="3100"/>
              <a:buNone/>
              <a:defRPr>
                <a:solidFill>
                  <a:schemeClr val="dk2"/>
                </a:solidFill>
              </a:defRPr>
            </a:lvl1pPr>
            <a:lvl2pPr marL="914400" lvl="1" indent="-342900" algn="l" rtl="0">
              <a:lnSpc>
                <a:spcPct val="100000"/>
              </a:lnSpc>
              <a:spcBef>
                <a:spcPts val="0"/>
              </a:spcBef>
              <a:spcAft>
                <a:spcPts val="0"/>
              </a:spcAft>
              <a:buClr>
                <a:srgbClr val="404040"/>
              </a:buClr>
              <a:buSzPts val="1800"/>
              <a:buChar char="–"/>
              <a:defRPr/>
            </a:lvl2pPr>
            <a:lvl3pPr marL="1371600" lvl="2" indent="-342900" algn="l" rtl="0">
              <a:lnSpc>
                <a:spcPct val="100000"/>
              </a:lnSpc>
              <a:spcBef>
                <a:spcPts val="0"/>
              </a:spcBef>
              <a:spcAft>
                <a:spcPts val="0"/>
              </a:spcAft>
              <a:buClr>
                <a:srgbClr val="404040"/>
              </a:buClr>
              <a:buSzPts val="1800"/>
              <a:buChar char="•"/>
              <a:defRPr/>
            </a:lvl3pPr>
            <a:lvl4pPr marL="1828800" lvl="3" indent="-342900" algn="l" rtl="0">
              <a:lnSpc>
                <a:spcPct val="100000"/>
              </a:lnSpc>
              <a:spcBef>
                <a:spcPts val="0"/>
              </a:spcBef>
              <a:spcAft>
                <a:spcPts val="0"/>
              </a:spcAft>
              <a:buClr>
                <a:srgbClr val="404040"/>
              </a:buClr>
              <a:buSzPts val="1800"/>
              <a:buChar char="–"/>
              <a:defRPr/>
            </a:lvl4pPr>
            <a:lvl5pPr marL="2286000" lvl="4" indent="-342900" algn="l" rtl="0">
              <a:lnSpc>
                <a:spcPct val="100000"/>
              </a:lnSpc>
              <a:spcBef>
                <a:spcPts val="0"/>
              </a:spcBef>
              <a:spcAft>
                <a:spcPts val="0"/>
              </a:spcAft>
              <a:buClr>
                <a:srgbClr val="404040"/>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780" name="Google Shape;780;p139"/>
          <p:cNvSpPr txBox="1">
            <a:spLocks noGrp="1"/>
          </p:cNvSpPr>
          <p:nvPr>
            <p:ph type="title"/>
          </p:nvPr>
        </p:nvSpPr>
        <p:spPr>
          <a:xfrm>
            <a:off x="1593602" y="908721"/>
            <a:ext cx="9004800" cy="879000"/>
          </a:xfrm>
          <a:prstGeom prst="rect">
            <a:avLst/>
          </a:prstGeom>
          <a:noFill/>
          <a:ln>
            <a:noFill/>
          </a:ln>
        </p:spPr>
        <p:txBody>
          <a:bodyPr spcFirstLastPara="1" wrap="square" lIns="108850" tIns="54425" rIns="108850" bIns="54425" anchor="t" anchorCtr="0">
            <a:noAutofit/>
          </a:bodyPr>
          <a:lstStyle>
            <a:lvl1pPr lvl="0" algn="l" rtl="0">
              <a:spcBef>
                <a:spcPts val="0"/>
              </a:spcBef>
              <a:spcAft>
                <a:spcPts val="0"/>
              </a:spcAft>
              <a:buClr>
                <a:srgbClr val="81B1E0"/>
              </a:buClr>
              <a:buSzPts val="50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81" name="Google Shape;781;p139"/>
          <p:cNvSpPr txBox="1">
            <a:spLocks noGrp="1"/>
          </p:cNvSpPr>
          <p:nvPr>
            <p:ph type="body" idx="2"/>
          </p:nvPr>
        </p:nvSpPr>
        <p:spPr>
          <a:xfrm>
            <a:off x="6299406" y="2204870"/>
            <a:ext cx="4299000" cy="3456300"/>
          </a:xfrm>
          <a:prstGeom prst="rect">
            <a:avLst/>
          </a:prstGeom>
          <a:noFill/>
          <a:ln>
            <a:noFill/>
          </a:ln>
        </p:spPr>
        <p:txBody>
          <a:bodyPr spcFirstLastPara="1" wrap="square" lIns="108850" tIns="54425" rIns="108850" bIns="54425" anchor="t" anchorCtr="0">
            <a:noAutofit/>
          </a:bodyPr>
          <a:lstStyle>
            <a:lvl1pPr marL="457200" marR="0" lvl="0" indent="-228600" algn="l" rtl="0">
              <a:lnSpc>
                <a:spcPct val="100000"/>
              </a:lnSpc>
              <a:spcBef>
                <a:spcPts val="0"/>
              </a:spcBef>
              <a:spcAft>
                <a:spcPts val="0"/>
              </a:spcAft>
              <a:buClr>
                <a:schemeClr val="dk2"/>
              </a:buClr>
              <a:buSzPts val="3100"/>
              <a:buFont typeface="Arial"/>
              <a:buNone/>
              <a:defRPr>
                <a:solidFill>
                  <a:schemeClr val="dk2"/>
                </a:solidFill>
              </a:defRPr>
            </a:lvl1pPr>
            <a:lvl2pPr marL="914400" lvl="1" indent="-342900" algn="l" rtl="0">
              <a:lnSpc>
                <a:spcPct val="100000"/>
              </a:lnSpc>
              <a:spcBef>
                <a:spcPts val="0"/>
              </a:spcBef>
              <a:spcAft>
                <a:spcPts val="0"/>
              </a:spcAft>
              <a:buClr>
                <a:srgbClr val="404040"/>
              </a:buClr>
              <a:buSzPts val="1800"/>
              <a:buChar char="–"/>
              <a:defRPr/>
            </a:lvl2pPr>
            <a:lvl3pPr marL="1371600" lvl="2" indent="-342900" algn="l" rtl="0">
              <a:lnSpc>
                <a:spcPct val="100000"/>
              </a:lnSpc>
              <a:spcBef>
                <a:spcPts val="0"/>
              </a:spcBef>
              <a:spcAft>
                <a:spcPts val="0"/>
              </a:spcAft>
              <a:buClr>
                <a:srgbClr val="404040"/>
              </a:buClr>
              <a:buSzPts val="1800"/>
              <a:buChar char="•"/>
              <a:defRPr/>
            </a:lvl3pPr>
            <a:lvl4pPr marL="1828800" lvl="3" indent="-342900" algn="l" rtl="0">
              <a:lnSpc>
                <a:spcPct val="100000"/>
              </a:lnSpc>
              <a:spcBef>
                <a:spcPts val="0"/>
              </a:spcBef>
              <a:spcAft>
                <a:spcPts val="0"/>
              </a:spcAft>
              <a:buClr>
                <a:srgbClr val="404040"/>
              </a:buClr>
              <a:buSzPts val="1800"/>
              <a:buChar char="–"/>
              <a:defRPr/>
            </a:lvl4pPr>
            <a:lvl5pPr marL="2286000" lvl="4" indent="-342900" algn="l" rtl="0">
              <a:lnSpc>
                <a:spcPct val="100000"/>
              </a:lnSpc>
              <a:spcBef>
                <a:spcPts val="0"/>
              </a:spcBef>
              <a:spcAft>
                <a:spcPts val="0"/>
              </a:spcAft>
              <a:buClr>
                <a:srgbClr val="404040"/>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Røde sommerfugler">
  <p:cSld name="Røde sommerfugler">
    <p:spTree>
      <p:nvGrpSpPr>
        <p:cNvPr id="1" name="Shape 782"/>
        <p:cNvGrpSpPr/>
        <p:nvPr/>
      </p:nvGrpSpPr>
      <p:grpSpPr>
        <a:xfrm>
          <a:off x="0" y="0"/>
          <a:ext cx="0" cy="0"/>
          <a:chOff x="0" y="0"/>
          <a:chExt cx="0" cy="0"/>
        </a:xfrm>
      </p:grpSpPr>
      <p:pic>
        <p:nvPicPr>
          <p:cNvPr id="783" name="Google Shape;783;p140"/>
          <p:cNvPicPr preferRelativeResize="0"/>
          <p:nvPr/>
        </p:nvPicPr>
        <p:blipFill rotWithShape="1">
          <a:blip r:embed="rId2">
            <a:alphaModFix/>
          </a:blip>
          <a:srcRect/>
          <a:stretch/>
        </p:blipFill>
        <p:spPr>
          <a:xfrm>
            <a:off x="504" y="5738412"/>
            <a:ext cx="12191006" cy="908230"/>
          </a:xfrm>
          <a:prstGeom prst="rect">
            <a:avLst/>
          </a:prstGeom>
          <a:noFill/>
          <a:ln>
            <a:noFill/>
          </a:ln>
        </p:spPr>
      </p:pic>
      <p:sp>
        <p:nvSpPr>
          <p:cNvPr id="784" name="Google Shape;784;p140"/>
          <p:cNvSpPr txBox="1">
            <a:spLocks noGrp="1"/>
          </p:cNvSpPr>
          <p:nvPr>
            <p:ph type="title"/>
          </p:nvPr>
        </p:nvSpPr>
        <p:spPr>
          <a:xfrm>
            <a:off x="1593602" y="1300084"/>
            <a:ext cx="9004800" cy="879000"/>
          </a:xfrm>
          <a:prstGeom prst="rect">
            <a:avLst/>
          </a:prstGeom>
          <a:noFill/>
          <a:ln>
            <a:noFill/>
          </a:ln>
        </p:spPr>
        <p:txBody>
          <a:bodyPr spcFirstLastPara="1" wrap="square" lIns="108850" tIns="54425" rIns="108850" bIns="54425" anchor="b" anchorCtr="0">
            <a:noAutofit/>
          </a:bodyPr>
          <a:lstStyle>
            <a:lvl1pPr lvl="0" algn="l" rtl="0">
              <a:spcBef>
                <a:spcPts val="0"/>
              </a:spcBef>
              <a:spcAft>
                <a:spcPts val="0"/>
              </a:spcAft>
              <a:buClr>
                <a:schemeClr val="lt2"/>
              </a:buClr>
              <a:buSzPts val="5000"/>
              <a:buFont typeface="Calibri"/>
              <a:buNone/>
              <a:defRPr>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85" name="Google Shape;785;p140"/>
          <p:cNvSpPr txBox="1">
            <a:spLocks noGrp="1"/>
          </p:cNvSpPr>
          <p:nvPr>
            <p:ph type="body" idx="1"/>
          </p:nvPr>
        </p:nvSpPr>
        <p:spPr>
          <a:xfrm>
            <a:off x="1593602" y="2736008"/>
            <a:ext cx="9004800" cy="2925300"/>
          </a:xfrm>
          <a:prstGeom prst="rect">
            <a:avLst/>
          </a:prstGeom>
          <a:noFill/>
          <a:ln>
            <a:noFill/>
          </a:ln>
        </p:spPr>
        <p:txBody>
          <a:bodyPr spcFirstLastPara="1" wrap="square" lIns="108850" tIns="54425" rIns="108850" bIns="54425" anchor="t" anchorCtr="0">
            <a:noAutofit/>
          </a:bodyPr>
          <a:lstStyle>
            <a:lvl1pPr marL="457200" lvl="0" indent="-425450" algn="l" rtl="0">
              <a:lnSpc>
                <a:spcPct val="100000"/>
              </a:lnSpc>
              <a:spcBef>
                <a:spcPts val="0"/>
              </a:spcBef>
              <a:spcAft>
                <a:spcPts val="0"/>
              </a:spcAft>
              <a:buClr>
                <a:srgbClr val="003785"/>
              </a:buClr>
              <a:buSzPts val="3100"/>
              <a:buChar char="•"/>
              <a:defRPr sz="3100">
                <a:solidFill>
                  <a:srgbClr val="003785"/>
                </a:solidFill>
              </a:defRPr>
            </a:lvl1pPr>
            <a:lvl2pPr marL="914400" lvl="1" indent="-412750" algn="l" rtl="0">
              <a:lnSpc>
                <a:spcPct val="100000"/>
              </a:lnSpc>
              <a:spcBef>
                <a:spcPts val="0"/>
              </a:spcBef>
              <a:spcAft>
                <a:spcPts val="0"/>
              </a:spcAft>
              <a:buClr>
                <a:srgbClr val="003785"/>
              </a:buClr>
              <a:buSzPts val="2900"/>
              <a:buChar char="–"/>
              <a:defRPr sz="2900">
                <a:solidFill>
                  <a:srgbClr val="003785"/>
                </a:solidFill>
              </a:defRPr>
            </a:lvl2pPr>
            <a:lvl3pPr marL="1371600" lvl="2" indent="-381000" algn="l" rtl="0">
              <a:lnSpc>
                <a:spcPct val="100000"/>
              </a:lnSpc>
              <a:spcBef>
                <a:spcPts val="0"/>
              </a:spcBef>
              <a:spcAft>
                <a:spcPts val="0"/>
              </a:spcAft>
              <a:buClr>
                <a:srgbClr val="003785"/>
              </a:buClr>
              <a:buSzPts val="2400"/>
              <a:buChar char="•"/>
              <a:defRPr sz="2400">
                <a:solidFill>
                  <a:srgbClr val="003785"/>
                </a:solidFill>
              </a:defRPr>
            </a:lvl3pPr>
            <a:lvl4pPr marL="1828800" lvl="3" indent="-381000" algn="l" rtl="0">
              <a:lnSpc>
                <a:spcPct val="100000"/>
              </a:lnSpc>
              <a:spcBef>
                <a:spcPts val="0"/>
              </a:spcBef>
              <a:spcAft>
                <a:spcPts val="0"/>
              </a:spcAft>
              <a:buClr>
                <a:srgbClr val="003785"/>
              </a:buClr>
              <a:buSzPts val="2400"/>
              <a:buChar char="–"/>
              <a:defRPr sz="2400">
                <a:solidFill>
                  <a:srgbClr val="003785"/>
                </a:solidFill>
              </a:defRPr>
            </a:lvl4pPr>
            <a:lvl5pPr marL="2286000" lvl="4" indent="-381000" algn="l" rtl="0">
              <a:lnSpc>
                <a:spcPct val="100000"/>
              </a:lnSpc>
              <a:spcBef>
                <a:spcPts val="0"/>
              </a:spcBef>
              <a:spcAft>
                <a:spcPts val="0"/>
              </a:spcAft>
              <a:buClr>
                <a:srgbClr val="003785"/>
              </a:buClr>
              <a:buSzPts val="2400"/>
              <a:buChar char="»"/>
              <a:defRPr>
                <a:solidFill>
                  <a:srgbClr val="003785"/>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786" name="Google Shape;786;p140"/>
          <p:cNvSpPr txBox="1">
            <a:spLocks noGrp="1"/>
          </p:cNvSpPr>
          <p:nvPr>
            <p:ph type="dt" idx="10"/>
          </p:nvPr>
        </p:nvSpPr>
        <p:spPr>
          <a:xfrm>
            <a:off x="609600" y="6356362"/>
            <a:ext cx="2844600" cy="365100"/>
          </a:xfrm>
          <a:prstGeom prst="rect">
            <a:avLst/>
          </a:prstGeom>
          <a:noFill/>
          <a:ln>
            <a:noFill/>
          </a:ln>
        </p:spPr>
        <p:txBody>
          <a:bodyPr spcFirstLastPara="1" wrap="square" lIns="108850" tIns="54425" rIns="108850" bIns="54425" anchor="t" anchorCtr="0">
            <a:noAutofit/>
          </a:bodyPr>
          <a:lstStyle>
            <a:lvl1pPr marR="0" lvl="0" algn="l" rtl="0">
              <a:spcBef>
                <a:spcPts val="0"/>
              </a:spcBef>
              <a:spcAft>
                <a:spcPts val="0"/>
              </a:spcAft>
              <a:buSzPts val="1400"/>
              <a:buNone/>
              <a:defRPr sz="2100">
                <a:solidFill>
                  <a:srgbClr val="003785"/>
                </a:solidFill>
                <a:latin typeface="Calibri"/>
                <a:ea typeface="Calibri"/>
                <a:cs typeface="Calibri"/>
                <a:sym typeface="Calibri"/>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endParaRPr/>
          </a:p>
        </p:txBody>
      </p:sp>
      <p:sp>
        <p:nvSpPr>
          <p:cNvPr id="787" name="Google Shape;787;p140"/>
          <p:cNvSpPr txBox="1">
            <a:spLocks noGrp="1"/>
          </p:cNvSpPr>
          <p:nvPr>
            <p:ph type="ftr" idx="11"/>
          </p:nvPr>
        </p:nvSpPr>
        <p:spPr>
          <a:xfrm>
            <a:off x="4165606" y="6356362"/>
            <a:ext cx="3861000" cy="365100"/>
          </a:xfrm>
          <a:prstGeom prst="rect">
            <a:avLst/>
          </a:prstGeom>
          <a:noFill/>
          <a:ln>
            <a:noFill/>
          </a:ln>
        </p:spPr>
        <p:txBody>
          <a:bodyPr spcFirstLastPara="1" wrap="square" lIns="108850" tIns="54425" rIns="108850" bIns="54425" anchor="t" anchorCtr="0">
            <a:noAutofit/>
          </a:bodyPr>
          <a:lstStyle>
            <a:lvl1pPr marR="0" lvl="0" algn="l" rtl="0">
              <a:spcBef>
                <a:spcPts val="0"/>
              </a:spcBef>
              <a:spcAft>
                <a:spcPts val="0"/>
              </a:spcAft>
              <a:buSzPts val="1400"/>
              <a:buNone/>
              <a:defRPr sz="2100">
                <a:solidFill>
                  <a:srgbClr val="003785"/>
                </a:solidFill>
                <a:latin typeface="Calibri"/>
                <a:ea typeface="Calibri"/>
                <a:cs typeface="Calibri"/>
                <a:sym typeface="Calibri"/>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r>
              <a:rPr lang="nn-NO"/>
              <a:t>Vedlegg B til Bilag 1</a:t>
            </a:r>
            <a:endParaRPr/>
          </a:p>
        </p:txBody>
      </p:sp>
      <p:sp>
        <p:nvSpPr>
          <p:cNvPr id="788" name="Google Shape;788;p140"/>
          <p:cNvSpPr txBox="1">
            <a:spLocks noGrp="1"/>
          </p:cNvSpPr>
          <p:nvPr>
            <p:ph type="sldNum" idx="12"/>
          </p:nvPr>
        </p:nvSpPr>
        <p:spPr>
          <a:xfrm>
            <a:off x="8737610" y="6356362"/>
            <a:ext cx="2844600" cy="365100"/>
          </a:xfrm>
          <a:prstGeom prst="rect">
            <a:avLst/>
          </a:prstGeom>
          <a:noFill/>
          <a:ln>
            <a:noFill/>
          </a:ln>
        </p:spPr>
        <p:txBody>
          <a:bodyPr spcFirstLastPara="1" wrap="square" lIns="108850" tIns="54425" rIns="108850" bIns="54425" anchor="t" anchorCtr="0">
            <a:noAutofit/>
          </a:bodyPr>
          <a:lstStyle>
            <a:lvl1pPr marL="0" marR="0" lvl="0" indent="0" algn="l" rtl="0">
              <a:spcBef>
                <a:spcPts val="0"/>
              </a:spcBef>
              <a:buNone/>
              <a:defRPr sz="2100">
                <a:solidFill>
                  <a:srgbClr val="003785"/>
                </a:solidFill>
                <a:latin typeface="Calibri"/>
                <a:ea typeface="Calibri"/>
                <a:cs typeface="Calibri"/>
                <a:sym typeface="Calibri"/>
              </a:defRPr>
            </a:lvl1pPr>
            <a:lvl2pPr marL="0" marR="0" lvl="1" indent="0" algn="l" rtl="0">
              <a:spcBef>
                <a:spcPts val="0"/>
              </a:spcBef>
              <a:buNone/>
              <a:defRPr sz="2100">
                <a:solidFill>
                  <a:srgbClr val="003785"/>
                </a:solidFill>
                <a:latin typeface="Calibri"/>
                <a:ea typeface="Calibri"/>
                <a:cs typeface="Calibri"/>
                <a:sym typeface="Calibri"/>
              </a:defRPr>
            </a:lvl2pPr>
            <a:lvl3pPr marL="0" marR="0" lvl="2" indent="0" algn="l" rtl="0">
              <a:spcBef>
                <a:spcPts val="0"/>
              </a:spcBef>
              <a:buNone/>
              <a:defRPr sz="2100">
                <a:solidFill>
                  <a:srgbClr val="003785"/>
                </a:solidFill>
                <a:latin typeface="Calibri"/>
                <a:ea typeface="Calibri"/>
                <a:cs typeface="Calibri"/>
                <a:sym typeface="Calibri"/>
              </a:defRPr>
            </a:lvl3pPr>
            <a:lvl4pPr marL="0" marR="0" lvl="3" indent="0" algn="l" rtl="0">
              <a:spcBef>
                <a:spcPts val="0"/>
              </a:spcBef>
              <a:buNone/>
              <a:defRPr sz="2100">
                <a:solidFill>
                  <a:srgbClr val="003785"/>
                </a:solidFill>
                <a:latin typeface="Calibri"/>
                <a:ea typeface="Calibri"/>
                <a:cs typeface="Calibri"/>
                <a:sym typeface="Calibri"/>
              </a:defRPr>
            </a:lvl4pPr>
            <a:lvl5pPr marL="0" marR="0" lvl="4" indent="0" algn="l" rtl="0">
              <a:spcBef>
                <a:spcPts val="0"/>
              </a:spcBef>
              <a:buNone/>
              <a:defRPr sz="2100">
                <a:solidFill>
                  <a:srgbClr val="003785"/>
                </a:solidFill>
                <a:latin typeface="Calibri"/>
                <a:ea typeface="Calibri"/>
                <a:cs typeface="Calibri"/>
                <a:sym typeface="Calibri"/>
              </a:defRPr>
            </a:lvl5pPr>
            <a:lvl6pPr marL="0" marR="0" lvl="5" indent="0" algn="l" rtl="0">
              <a:spcBef>
                <a:spcPts val="0"/>
              </a:spcBef>
              <a:buNone/>
              <a:defRPr sz="2100">
                <a:solidFill>
                  <a:srgbClr val="003785"/>
                </a:solidFill>
                <a:latin typeface="Calibri"/>
                <a:ea typeface="Calibri"/>
                <a:cs typeface="Calibri"/>
                <a:sym typeface="Calibri"/>
              </a:defRPr>
            </a:lvl6pPr>
            <a:lvl7pPr marL="0" marR="0" lvl="6" indent="0" algn="l" rtl="0">
              <a:spcBef>
                <a:spcPts val="0"/>
              </a:spcBef>
              <a:buNone/>
              <a:defRPr sz="2100">
                <a:solidFill>
                  <a:srgbClr val="003785"/>
                </a:solidFill>
                <a:latin typeface="Calibri"/>
                <a:ea typeface="Calibri"/>
                <a:cs typeface="Calibri"/>
                <a:sym typeface="Calibri"/>
              </a:defRPr>
            </a:lvl7pPr>
            <a:lvl8pPr marL="0" marR="0" lvl="7" indent="0" algn="l" rtl="0">
              <a:spcBef>
                <a:spcPts val="0"/>
              </a:spcBef>
              <a:buNone/>
              <a:defRPr sz="2100">
                <a:solidFill>
                  <a:srgbClr val="003785"/>
                </a:solidFill>
                <a:latin typeface="Calibri"/>
                <a:ea typeface="Calibri"/>
                <a:cs typeface="Calibri"/>
                <a:sym typeface="Calibri"/>
              </a:defRPr>
            </a:lvl8pPr>
            <a:lvl9pPr marL="0" marR="0" lvl="8" indent="0" algn="l" rtl="0">
              <a:spcBef>
                <a:spcPts val="0"/>
              </a:spcBef>
              <a:buNone/>
              <a:defRPr sz="2100">
                <a:solidFill>
                  <a:srgbClr val="003785"/>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
        <p:nvSpPr>
          <p:cNvPr id="789" name="Google Shape;789;p140"/>
          <p:cNvSpPr txBox="1">
            <a:spLocks noGrp="1"/>
          </p:cNvSpPr>
          <p:nvPr>
            <p:ph type="body" idx="2"/>
          </p:nvPr>
        </p:nvSpPr>
        <p:spPr>
          <a:xfrm>
            <a:off x="1593800" y="2204870"/>
            <a:ext cx="9004800" cy="587100"/>
          </a:xfrm>
          <a:prstGeom prst="rect">
            <a:avLst/>
          </a:prstGeom>
          <a:noFill/>
          <a:ln>
            <a:noFill/>
          </a:ln>
        </p:spPr>
        <p:txBody>
          <a:bodyPr spcFirstLastPara="1" wrap="square" lIns="108850" tIns="54425" rIns="108850" bIns="54425" anchor="t" anchorCtr="0">
            <a:noAutofit/>
          </a:bodyPr>
          <a:lstStyle>
            <a:lvl1pPr marL="457200" lvl="0" indent="-228600" algn="l" rtl="0">
              <a:lnSpc>
                <a:spcPct val="100000"/>
              </a:lnSpc>
              <a:spcBef>
                <a:spcPts val="0"/>
              </a:spcBef>
              <a:spcAft>
                <a:spcPts val="0"/>
              </a:spcAft>
              <a:buClr>
                <a:srgbClr val="003785"/>
              </a:buClr>
              <a:buSzPts val="3100"/>
              <a:buNone/>
              <a:defRPr>
                <a:solidFill>
                  <a:srgbClr val="003785"/>
                </a:solidFill>
              </a:defRPr>
            </a:lvl1pPr>
            <a:lvl2pPr marL="914400" lvl="1" indent="-342900" algn="l" rtl="0">
              <a:lnSpc>
                <a:spcPct val="100000"/>
              </a:lnSpc>
              <a:spcBef>
                <a:spcPts val="0"/>
              </a:spcBef>
              <a:spcAft>
                <a:spcPts val="0"/>
              </a:spcAft>
              <a:buClr>
                <a:srgbClr val="404040"/>
              </a:buClr>
              <a:buSzPts val="1800"/>
              <a:buChar char="–"/>
              <a:defRPr/>
            </a:lvl2pPr>
            <a:lvl3pPr marL="1371600" lvl="2" indent="-342900" algn="l" rtl="0">
              <a:lnSpc>
                <a:spcPct val="100000"/>
              </a:lnSpc>
              <a:spcBef>
                <a:spcPts val="0"/>
              </a:spcBef>
              <a:spcAft>
                <a:spcPts val="0"/>
              </a:spcAft>
              <a:buClr>
                <a:srgbClr val="404040"/>
              </a:buClr>
              <a:buSzPts val="1800"/>
              <a:buChar char="•"/>
              <a:defRPr/>
            </a:lvl3pPr>
            <a:lvl4pPr marL="1828800" lvl="3" indent="-342900" algn="l" rtl="0">
              <a:lnSpc>
                <a:spcPct val="100000"/>
              </a:lnSpc>
              <a:spcBef>
                <a:spcPts val="0"/>
              </a:spcBef>
              <a:spcAft>
                <a:spcPts val="0"/>
              </a:spcAft>
              <a:buClr>
                <a:srgbClr val="404040"/>
              </a:buClr>
              <a:buSzPts val="1800"/>
              <a:buChar char="–"/>
              <a:defRPr/>
            </a:lvl4pPr>
            <a:lvl5pPr marL="2286000" lvl="4" indent="-342900" algn="l" rtl="0">
              <a:lnSpc>
                <a:spcPct val="100000"/>
              </a:lnSpc>
              <a:spcBef>
                <a:spcPts val="0"/>
              </a:spcBef>
              <a:spcAft>
                <a:spcPts val="0"/>
              </a:spcAft>
              <a:buClr>
                <a:srgbClr val="404040"/>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Røde sommerfugler [høyrestilt tittel]">
  <p:cSld name="Røde sommerfugler [høyrestilt tittel]">
    <p:spTree>
      <p:nvGrpSpPr>
        <p:cNvPr id="1" name="Shape 790"/>
        <p:cNvGrpSpPr/>
        <p:nvPr/>
      </p:nvGrpSpPr>
      <p:grpSpPr>
        <a:xfrm>
          <a:off x="0" y="0"/>
          <a:ext cx="0" cy="0"/>
          <a:chOff x="0" y="0"/>
          <a:chExt cx="0" cy="0"/>
        </a:xfrm>
      </p:grpSpPr>
      <p:pic>
        <p:nvPicPr>
          <p:cNvPr id="791" name="Google Shape;791;p141"/>
          <p:cNvPicPr preferRelativeResize="0"/>
          <p:nvPr/>
        </p:nvPicPr>
        <p:blipFill rotWithShape="1">
          <a:blip r:embed="rId2">
            <a:alphaModFix/>
          </a:blip>
          <a:srcRect/>
          <a:stretch/>
        </p:blipFill>
        <p:spPr>
          <a:xfrm>
            <a:off x="504" y="5738412"/>
            <a:ext cx="12191006" cy="908230"/>
          </a:xfrm>
          <a:prstGeom prst="rect">
            <a:avLst/>
          </a:prstGeom>
          <a:noFill/>
          <a:ln>
            <a:noFill/>
          </a:ln>
        </p:spPr>
      </p:pic>
      <p:sp>
        <p:nvSpPr>
          <p:cNvPr id="792" name="Google Shape;792;p141"/>
          <p:cNvSpPr txBox="1">
            <a:spLocks noGrp="1"/>
          </p:cNvSpPr>
          <p:nvPr>
            <p:ph type="title"/>
          </p:nvPr>
        </p:nvSpPr>
        <p:spPr>
          <a:xfrm>
            <a:off x="5689606" y="1288963"/>
            <a:ext cx="4908900" cy="4372500"/>
          </a:xfrm>
          <a:prstGeom prst="rect">
            <a:avLst/>
          </a:prstGeom>
          <a:noFill/>
          <a:ln>
            <a:noFill/>
          </a:ln>
        </p:spPr>
        <p:txBody>
          <a:bodyPr spcFirstLastPara="1" wrap="square" lIns="108850" tIns="54425" rIns="108850" bIns="54425" anchor="t" anchorCtr="0">
            <a:noAutofit/>
          </a:bodyPr>
          <a:lstStyle>
            <a:lvl1pPr lvl="0" algn="l" rtl="0">
              <a:spcBef>
                <a:spcPts val="0"/>
              </a:spcBef>
              <a:spcAft>
                <a:spcPts val="0"/>
              </a:spcAft>
              <a:buClr>
                <a:schemeClr val="lt2"/>
              </a:buClr>
              <a:buSzPts val="5000"/>
              <a:buFont typeface="Calibri"/>
              <a:buNone/>
              <a:defRPr>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93" name="Google Shape;793;p141"/>
          <p:cNvSpPr txBox="1">
            <a:spLocks noGrp="1"/>
          </p:cNvSpPr>
          <p:nvPr>
            <p:ph type="body" idx="1"/>
          </p:nvPr>
        </p:nvSpPr>
        <p:spPr>
          <a:xfrm>
            <a:off x="1438532" y="2474661"/>
            <a:ext cx="4081500" cy="3186600"/>
          </a:xfrm>
          <a:prstGeom prst="rect">
            <a:avLst/>
          </a:prstGeom>
          <a:noFill/>
          <a:ln>
            <a:noFill/>
          </a:ln>
        </p:spPr>
        <p:txBody>
          <a:bodyPr spcFirstLastPara="1" wrap="square" lIns="108850" tIns="54425" rIns="108850" bIns="54425" anchor="t" anchorCtr="0">
            <a:noAutofit/>
          </a:bodyPr>
          <a:lstStyle>
            <a:lvl1pPr marL="457200" lvl="0" indent="-228600" algn="l" rtl="0">
              <a:lnSpc>
                <a:spcPct val="100000"/>
              </a:lnSpc>
              <a:spcBef>
                <a:spcPts val="0"/>
              </a:spcBef>
              <a:spcAft>
                <a:spcPts val="0"/>
              </a:spcAft>
              <a:buClr>
                <a:srgbClr val="003785"/>
              </a:buClr>
              <a:buSzPts val="2400"/>
              <a:buNone/>
              <a:defRPr sz="2400">
                <a:solidFill>
                  <a:srgbClr val="003785"/>
                </a:solidFill>
              </a:defRPr>
            </a:lvl1pPr>
            <a:lvl2pPr marL="914400" lvl="1" indent="-228600" algn="l" rtl="0">
              <a:lnSpc>
                <a:spcPct val="100000"/>
              </a:lnSpc>
              <a:spcBef>
                <a:spcPts val="0"/>
              </a:spcBef>
              <a:spcAft>
                <a:spcPts val="0"/>
              </a:spcAft>
              <a:buClr>
                <a:srgbClr val="003785"/>
              </a:buClr>
              <a:buSzPts val="2400"/>
              <a:buNone/>
              <a:defRPr sz="2400">
                <a:solidFill>
                  <a:srgbClr val="003785"/>
                </a:solidFill>
              </a:defRPr>
            </a:lvl2pPr>
            <a:lvl3pPr marL="1371600" lvl="2" indent="-228600" algn="l" rtl="0">
              <a:lnSpc>
                <a:spcPct val="100000"/>
              </a:lnSpc>
              <a:spcBef>
                <a:spcPts val="0"/>
              </a:spcBef>
              <a:spcAft>
                <a:spcPts val="0"/>
              </a:spcAft>
              <a:buClr>
                <a:srgbClr val="003785"/>
              </a:buClr>
              <a:buSzPts val="2400"/>
              <a:buNone/>
              <a:defRPr sz="2400">
                <a:solidFill>
                  <a:srgbClr val="003785"/>
                </a:solidFill>
              </a:defRPr>
            </a:lvl3pPr>
            <a:lvl4pPr marL="1828800" lvl="3" indent="-228600" algn="l" rtl="0">
              <a:lnSpc>
                <a:spcPct val="100000"/>
              </a:lnSpc>
              <a:spcBef>
                <a:spcPts val="0"/>
              </a:spcBef>
              <a:spcAft>
                <a:spcPts val="0"/>
              </a:spcAft>
              <a:buClr>
                <a:srgbClr val="003785"/>
              </a:buClr>
              <a:buSzPts val="2400"/>
              <a:buNone/>
              <a:defRPr sz="2400">
                <a:solidFill>
                  <a:srgbClr val="003785"/>
                </a:solidFill>
              </a:defRPr>
            </a:lvl4pPr>
            <a:lvl5pPr marL="2286000" lvl="4" indent="-228600" algn="l" rtl="0">
              <a:lnSpc>
                <a:spcPct val="100000"/>
              </a:lnSpc>
              <a:spcBef>
                <a:spcPts val="0"/>
              </a:spcBef>
              <a:spcAft>
                <a:spcPts val="0"/>
              </a:spcAft>
              <a:buClr>
                <a:srgbClr val="003785"/>
              </a:buClr>
              <a:buSzPts val="2400"/>
              <a:buNone/>
              <a:defRPr sz="2400">
                <a:solidFill>
                  <a:srgbClr val="003785"/>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794" name="Google Shape;794;p141"/>
          <p:cNvSpPr txBox="1">
            <a:spLocks noGrp="1"/>
          </p:cNvSpPr>
          <p:nvPr>
            <p:ph type="dt" idx="10"/>
          </p:nvPr>
        </p:nvSpPr>
        <p:spPr>
          <a:xfrm>
            <a:off x="609600" y="6356362"/>
            <a:ext cx="2844600" cy="365100"/>
          </a:xfrm>
          <a:prstGeom prst="rect">
            <a:avLst/>
          </a:prstGeom>
          <a:noFill/>
          <a:ln>
            <a:noFill/>
          </a:ln>
        </p:spPr>
        <p:txBody>
          <a:bodyPr spcFirstLastPara="1" wrap="square" lIns="108850" tIns="54425" rIns="108850" bIns="54425" anchor="t" anchorCtr="0">
            <a:noAutofit/>
          </a:bodyPr>
          <a:lstStyle>
            <a:lvl1pPr marR="0" lvl="0" algn="l" rtl="0">
              <a:spcBef>
                <a:spcPts val="0"/>
              </a:spcBef>
              <a:spcAft>
                <a:spcPts val="0"/>
              </a:spcAft>
              <a:buSzPts val="1400"/>
              <a:buNone/>
              <a:defRPr sz="2100">
                <a:solidFill>
                  <a:srgbClr val="003785"/>
                </a:solidFill>
                <a:latin typeface="Calibri"/>
                <a:ea typeface="Calibri"/>
                <a:cs typeface="Calibri"/>
                <a:sym typeface="Calibri"/>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endParaRPr/>
          </a:p>
        </p:txBody>
      </p:sp>
      <p:sp>
        <p:nvSpPr>
          <p:cNvPr id="795" name="Google Shape;795;p141"/>
          <p:cNvSpPr txBox="1">
            <a:spLocks noGrp="1"/>
          </p:cNvSpPr>
          <p:nvPr>
            <p:ph type="ftr" idx="11"/>
          </p:nvPr>
        </p:nvSpPr>
        <p:spPr>
          <a:xfrm>
            <a:off x="4165606" y="6356362"/>
            <a:ext cx="3861000" cy="365100"/>
          </a:xfrm>
          <a:prstGeom prst="rect">
            <a:avLst/>
          </a:prstGeom>
          <a:noFill/>
          <a:ln>
            <a:noFill/>
          </a:ln>
        </p:spPr>
        <p:txBody>
          <a:bodyPr spcFirstLastPara="1" wrap="square" lIns="108850" tIns="54425" rIns="108850" bIns="54425" anchor="t" anchorCtr="0">
            <a:noAutofit/>
          </a:bodyPr>
          <a:lstStyle>
            <a:lvl1pPr marR="0" lvl="0" algn="l" rtl="0">
              <a:spcBef>
                <a:spcPts val="0"/>
              </a:spcBef>
              <a:spcAft>
                <a:spcPts val="0"/>
              </a:spcAft>
              <a:buSzPts val="1400"/>
              <a:buNone/>
              <a:defRPr sz="2100">
                <a:solidFill>
                  <a:srgbClr val="003785"/>
                </a:solidFill>
                <a:latin typeface="Calibri"/>
                <a:ea typeface="Calibri"/>
                <a:cs typeface="Calibri"/>
                <a:sym typeface="Calibri"/>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r>
              <a:rPr lang="nn-NO"/>
              <a:t>Vedlegg B til Bilag 1</a:t>
            </a:r>
            <a:endParaRPr/>
          </a:p>
        </p:txBody>
      </p:sp>
      <p:sp>
        <p:nvSpPr>
          <p:cNvPr id="796" name="Google Shape;796;p141"/>
          <p:cNvSpPr txBox="1">
            <a:spLocks noGrp="1"/>
          </p:cNvSpPr>
          <p:nvPr>
            <p:ph type="sldNum" idx="12"/>
          </p:nvPr>
        </p:nvSpPr>
        <p:spPr>
          <a:xfrm>
            <a:off x="8737610" y="6356362"/>
            <a:ext cx="2844600" cy="365100"/>
          </a:xfrm>
          <a:prstGeom prst="rect">
            <a:avLst/>
          </a:prstGeom>
          <a:noFill/>
          <a:ln>
            <a:noFill/>
          </a:ln>
        </p:spPr>
        <p:txBody>
          <a:bodyPr spcFirstLastPara="1" wrap="square" lIns="108850" tIns="54425" rIns="108850" bIns="54425" anchor="t" anchorCtr="0">
            <a:noAutofit/>
          </a:bodyPr>
          <a:lstStyle>
            <a:lvl1pPr marL="0" marR="0" lvl="0" indent="0" algn="l" rtl="0">
              <a:spcBef>
                <a:spcPts val="0"/>
              </a:spcBef>
              <a:buNone/>
              <a:defRPr sz="2100">
                <a:solidFill>
                  <a:srgbClr val="003785"/>
                </a:solidFill>
                <a:latin typeface="Calibri"/>
                <a:ea typeface="Calibri"/>
                <a:cs typeface="Calibri"/>
                <a:sym typeface="Calibri"/>
              </a:defRPr>
            </a:lvl1pPr>
            <a:lvl2pPr marL="0" marR="0" lvl="1" indent="0" algn="l" rtl="0">
              <a:spcBef>
                <a:spcPts val="0"/>
              </a:spcBef>
              <a:buNone/>
              <a:defRPr sz="2100">
                <a:solidFill>
                  <a:srgbClr val="003785"/>
                </a:solidFill>
                <a:latin typeface="Calibri"/>
                <a:ea typeface="Calibri"/>
                <a:cs typeface="Calibri"/>
                <a:sym typeface="Calibri"/>
              </a:defRPr>
            </a:lvl2pPr>
            <a:lvl3pPr marL="0" marR="0" lvl="2" indent="0" algn="l" rtl="0">
              <a:spcBef>
                <a:spcPts val="0"/>
              </a:spcBef>
              <a:buNone/>
              <a:defRPr sz="2100">
                <a:solidFill>
                  <a:srgbClr val="003785"/>
                </a:solidFill>
                <a:latin typeface="Calibri"/>
                <a:ea typeface="Calibri"/>
                <a:cs typeface="Calibri"/>
                <a:sym typeface="Calibri"/>
              </a:defRPr>
            </a:lvl3pPr>
            <a:lvl4pPr marL="0" marR="0" lvl="3" indent="0" algn="l" rtl="0">
              <a:spcBef>
                <a:spcPts val="0"/>
              </a:spcBef>
              <a:buNone/>
              <a:defRPr sz="2100">
                <a:solidFill>
                  <a:srgbClr val="003785"/>
                </a:solidFill>
                <a:latin typeface="Calibri"/>
                <a:ea typeface="Calibri"/>
                <a:cs typeface="Calibri"/>
                <a:sym typeface="Calibri"/>
              </a:defRPr>
            </a:lvl4pPr>
            <a:lvl5pPr marL="0" marR="0" lvl="4" indent="0" algn="l" rtl="0">
              <a:spcBef>
                <a:spcPts val="0"/>
              </a:spcBef>
              <a:buNone/>
              <a:defRPr sz="2100">
                <a:solidFill>
                  <a:srgbClr val="003785"/>
                </a:solidFill>
                <a:latin typeface="Calibri"/>
                <a:ea typeface="Calibri"/>
                <a:cs typeface="Calibri"/>
                <a:sym typeface="Calibri"/>
              </a:defRPr>
            </a:lvl5pPr>
            <a:lvl6pPr marL="0" marR="0" lvl="5" indent="0" algn="l" rtl="0">
              <a:spcBef>
                <a:spcPts val="0"/>
              </a:spcBef>
              <a:buNone/>
              <a:defRPr sz="2100">
                <a:solidFill>
                  <a:srgbClr val="003785"/>
                </a:solidFill>
                <a:latin typeface="Calibri"/>
                <a:ea typeface="Calibri"/>
                <a:cs typeface="Calibri"/>
                <a:sym typeface="Calibri"/>
              </a:defRPr>
            </a:lvl6pPr>
            <a:lvl7pPr marL="0" marR="0" lvl="6" indent="0" algn="l" rtl="0">
              <a:spcBef>
                <a:spcPts val="0"/>
              </a:spcBef>
              <a:buNone/>
              <a:defRPr sz="2100">
                <a:solidFill>
                  <a:srgbClr val="003785"/>
                </a:solidFill>
                <a:latin typeface="Calibri"/>
                <a:ea typeface="Calibri"/>
                <a:cs typeface="Calibri"/>
                <a:sym typeface="Calibri"/>
              </a:defRPr>
            </a:lvl7pPr>
            <a:lvl8pPr marL="0" marR="0" lvl="7" indent="0" algn="l" rtl="0">
              <a:spcBef>
                <a:spcPts val="0"/>
              </a:spcBef>
              <a:buNone/>
              <a:defRPr sz="2100">
                <a:solidFill>
                  <a:srgbClr val="003785"/>
                </a:solidFill>
                <a:latin typeface="Calibri"/>
                <a:ea typeface="Calibri"/>
                <a:cs typeface="Calibri"/>
                <a:sym typeface="Calibri"/>
              </a:defRPr>
            </a:lvl8pPr>
            <a:lvl9pPr marL="0" marR="0" lvl="8" indent="0" algn="l" rtl="0">
              <a:spcBef>
                <a:spcPts val="0"/>
              </a:spcBef>
              <a:buNone/>
              <a:defRPr sz="2100">
                <a:solidFill>
                  <a:srgbClr val="003785"/>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
        <p:nvSpPr>
          <p:cNvPr id="797" name="Google Shape;797;p141"/>
          <p:cNvSpPr txBox="1">
            <a:spLocks noGrp="1"/>
          </p:cNvSpPr>
          <p:nvPr>
            <p:ph type="body" idx="2"/>
          </p:nvPr>
        </p:nvSpPr>
        <p:spPr>
          <a:xfrm>
            <a:off x="1422721" y="1394656"/>
            <a:ext cx="4097400" cy="954000"/>
          </a:xfrm>
          <a:prstGeom prst="rect">
            <a:avLst/>
          </a:prstGeom>
          <a:noFill/>
          <a:ln>
            <a:noFill/>
          </a:ln>
        </p:spPr>
        <p:txBody>
          <a:bodyPr spcFirstLastPara="1" wrap="square" lIns="108850" tIns="54425" rIns="108850" bIns="54425" anchor="t" anchorCtr="0">
            <a:noAutofit/>
          </a:bodyPr>
          <a:lstStyle>
            <a:lvl1pPr marL="457200" lvl="0" indent="-228600" algn="l" rtl="0">
              <a:lnSpc>
                <a:spcPct val="100000"/>
              </a:lnSpc>
              <a:spcBef>
                <a:spcPts val="0"/>
              </a:spcBef>
              <a:spcAft>
                <a:spcPts val="0"/>
              </a:spcAft>
              <a:buClr>
                <a:srgbClr val="003785"/>
              </a:buClr>
              <a:buSzPts val="3100"/>
              <a:buNone/>
              <a:defRPr>
                <a:solidFill>
                  <a:srgbClr val="003785"/>
                </a:solidFill>
              </a:defRPr>
            </a:lvl1pPr>
            <a:lvl2pPr marL="914400" lvl="1" indent="-342900" algn="l" rtl="0">
              <a:lnSpc>
                <a:spcPct val="100000"/>
              </a:lnSpc>
              <a:spcBef>
                <a:spcPts val="0"/>
              </a:spcBef>
              <a:spcAft>
                <a:spcPts val="0"/>
              </a:spcAft>
              <a:buClr>
                <a:srgbClr val="404040"/>
              </a:buClr>
              <a:buSzPts val="1800"/>
              <a:buChar char="–"/>
              <a:defRPr/>
            </a:lvl2pPr>
            <a:lvl3pPr marL="1371600" lvl="2" indent="-342900" algn="l" rtl="0">
              <a:lnSpc>
                <a:spcPct val="100000"/>
              </a:lnSpc>
              <a:spcBef>
                <a:spcPts val="0"/>
              </a:spcBef>
              <a:spcAft>
                <a:spcPts val="0"/>
              </a:spcAft>
              <a:buClr>
                <a:srgbClr val="404040"/>
              </a:buClr>
              <a:buSzPts val="1800"/>
              <a:buChar char="•"/>
              <a:defRPr/>
            </a:lvl3pPr>
            <a:lvl4pPr marL="1828800" lvl="3" indent="-342900" algn="l" rtl="0">
              <a:lnSpc>
                <a:spcPct val="100000"/>
              </a:lnSpc>
              <a:spcBef>
                <a:spcPts val="0"/>
              </a:spcBef>
              <a:spcAft>
                <a:spcPts val="0"/>
              </a:spcAft>
              <a:buClr>
                <a:srgbClr val="404040"/>
              </a:buClr>
              <a:buSzPts val="1800"/>
              <a:buChar char="–"/>
              <a:defRPr/>
            </a:lvl4pPr>
            <a:lvl5pPr marL="2286000" lvl="4" indent="-342900" algn="l" rtl="0">
              <a:lnSpc>
                <a:spcPct val="100000"/>
              </a:lnSpc>
              <a:spcBef>
                <a:spcPts val="0"/>
              </a:spcBef>
              <a:spcAft>
                <a:spcPts val="0"/>
              </a:spcAft>
              <a:buClr>
                <a:srgbClr val="404040"/>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Røde sommerfugler [to spalter]">
  <p:cSld name="Røde sommerfugler [to spalter]">
    <p:spTree>
      <p:nvGrpSpPr>
        <p:cNvPr id="1" name="Shape 798"/>
        <p:cNvGrpSpPr/>
        <p:nvPr/>
      </p:nvGrpSpPr>
      <p:grpSpPr>
        <a:xfrm>
          <a:off x="0" y="0"/>
          <a:ext cx="0" cy="0"/>
          <a:chOff x="0" y="0"/>
          <a:chExt cx="0" cy="0"/>
        </a:xfrm>
      </p:grpSpPr>
      <p:pic>
        <p:nvPicPr>
          <p:cNvPr id="799" name="Google Shape;799;p142"/>
          <p:cNvPicPr preferRelativeResize="0"/>
          <p:nvPr/>
        </p:nvPicPr>
        <p:blipFill rotWithShape="1">
          <a:blip r:embed="rId2">
            <a:alphaModFix/>
          </a:blip>
          <a:srcRect/>
          <a:stretch/>
        </p:blipFill>
        <p:spPr>
          <a:xfrm>
            <a:off x="504" y="5738412"/>
            <a:ext cx="12191006" cy="908230"/>
          </a:xfrm>
          <a:prstGeom prst="rect">
            <a:avLst/>
          </a:prstGeom>
          <a:noFill/>
          <a:ln>
            <a:noFill/>
          </a:ln>
        </p:spPr>
      </p:pic>
      <p:sp>
        <p:nvSpPr>
          <p:cNvPr id="800" name="Google Shape;800;p142"/>
          <p:cNvSpPr txBox="1">
            <a:spLocks noGrp="1"/>
          </p:cNvSpPr>
          <p:nvPr>
            <p:ph type="body" idx="1"/>
          </p:nvPr>
        </p:nvSpPr>
        <p:spPr>
          <a:xfrm>
            <a:off x="1593602" y="2881520"/>
            <a:ext cx="4299300" cy="2779800"/>
          </a:xfrm>
          <a:prstGeom prst="rect">
            <a:avLst/>
          </a:prstGeom>
          <a:noFill/>
          <a:ln>
            <a:noFill/>
          </a:ln>
        </p:spPr>
        <p:txBody>
          <a:bodyPr spcFirstLastPara="1" wrap="square" lIns="108850" tIns="54425" rIns="108850" bIns="54425" anchor="t" anchorCtr="0">
            <a:noAutofit/>
          </a:bodyPr>
          <a:lstStyle>
            <a:lvl1pPr marL="457200" lvl="0" indent="-228600" algn="l" rtl="0">
              <a:lnSpc>
                <a:spcPct val="100000"/>
              </a:lnSpc>
              <a:spcBef>
                <a:spcPts val="0"/>
              </a:spcBef>
              <a:spcAft>
                <a:spcPts val="0"/>
              </a:spcAft>
              <a:buClr>
                <a:schemeClr val="dk2"/>
              </a:buClr>
              <a:buSzPts val="2400"/>
              <a:buNone/>
              <a:defRPr sz="2400">
                <a:solidFill>
                  <a:schemeClr val="dk2"/>
                </a:solidFill>
              </a:defRPr>
            </a:lvl1pPr>
            <a:lvl2pPr marL="914400" lvl="1" indent="-228600" algn="l" rtl="0">
              <a:lnSpc>
                <a:spcPct val="100000"/>
              </a:lnSpc>
              <a:spcBef>
                <a:spcPts val="0"/>
              </a:spcBef>
              <a:spcAft>
                <a:spcPts val="0"/>
              </a:spcAft>
              <a:buClr>
                <a:schemeClr val="dk2"/>
              </a:buClr>
              <a:buSzPts val="2400"/>
              <a:buNone/>
              <a:defRPr sz="2400">
                <a:solidFill>
                  <a:schemeClr val="dk2"/>
                </a:solidFill>
              </a:defRPr>
            </a:lvl2pPr>
            <a:lvl3pPr marL="1371600" lvl="2" indent="-228600" algn="l" rtl="0">
              <a:lnSpc>
                <a:spcPct val="100000"/>
              </a:lnSpc>
              <a:spcBef>
                <a:spcPts val="0"/>
              </a:spcBef>
              <a:spcAft>
                <a:spcPts val="0"/>
              </a:spcAft>
              <a:buClr>
                <a:schemeClr val="dk2"/>
              </a:buClr>
              <a:buSzPts val="2400"/>
              <a:buNone/>
              <a:defRPr sz="2400">
                <a:solidFill>
                  <a:schemeClr val="dk2"/>
                </a:solidFill>
              </a:defRPr>
            </a:lvl3pPr>
            <a:lvl4pPr marL="1828800" lvl="3" indent="-228600" algn="l" rtl="0">
              <a:lnSpc>
                <a:spcPct val="100000"/>
              </a:lnSpc>
              <a:spcBef>
                <a:spcPts val="0"/>
              </a:spcBef>
              <a:spcAft>
                <a:spcPts val="0"/>
              </a:spcAft>
              <a:buClr>
                <a:schemeClr val="dk2"/>
              </a:buClr>
              <a:buSzPts val="2400"/>
              <a:buNone/>
              <a:defRPr sz="2400">
                <a:solidFill>
                  <a:schemeClr val="dk2"/>
                </a:solidFill>
              </a:defRPr>
            </a:lvl4pPr>
            <a:lvl5pPr marL="2286000" lvl="4" indent="-228600" algn="l" rtl="0">
              <a:lnSpc>
                <a:spcPct val="100000"/>
              </a:lnSpc>
              <a:spcBef>
                <a:spcPts val="0"/>
              </a:spcBef>
              <a:spcAft>
                <a:spcPts val="0"/>
              </a:spcAft>
              <a:buClr>
                <a:schemeClr val="dk2"/>
              </a:buClr>
              <a:buSzPts val="2400"/>
              <a:buNone/>
              <a:defRPr sz="2400">
                <a:solidFill>
                  <a:schemeClr val="dk2"/>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801" name="Google Shape;801;p142"/>
          <p:cNvSpPr txBox="1">
            <a:spLocks noGrp="1"/>
          </p:cNvSpPr>
          <p:nvPr>
            <p:ph type="dt" idx="10"/>
          </p:nvPr>
        </p:nvSpPr>
        <p:spPr>
          <a:xfrm>
            <a:off x="609600" y="6356362"/>
            <a:ext cx="2844600" cy="365100"/>
          </a:xfrm>
          <a:prstGeom prst="rect">
            <a:avLst/>
          </a:prstGeom>
          <a:noFill/>
          <a:ln>
            <a:noFill/>
          </a:ln>
        </p:spPr>
        <p:txBody>
          <a:bodyPr spcFirstLastPara="1" wrap="square" lIns="108850" tIns="54425" rIns="108850" bIns="54425" anchor="t" anchorCtr="0">
            <a:noAutofit/>
          </a:bodyPr>
          <a:lstStyle>
            <a:lvl1pPr marR="0" lvl="0" algn="l" rtl="0">
              <a:spcBef>
                <a:spcPts val="0"/>
              </a:spcBef>
              <a:spcAft>
                <a:spcPts val="0"/>
              </a:spcAft>
              <a:buSzPts val="1400"/>
              <a:buNone/>
              <a:defRPr sz="2100">
                <a:solidFill>
                  <a:srgbClr val="404040"/>
                </a:solidFill>
                <a:latin typeface="Calibri"/>
                <a:ea typeface="Calibri"/>
                <a:cs typeface="Calibri"/>
                <a:sym typeface="Calibri"/>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endParaRPr/>
          </a:p>
        </p:txBody>
      </p:sp>
      <p:sp>
        <p:nvSpPr>
          <p:cNvPr id="802" name="Google Shape;802;p142"/>
          <p:cNvSpPr txBox="1">
            <a:spLocks noGrp="1"/>
          </p:cNvSpPr>
          <p:nvPr>
            <p:ph type="ftr" idx="11"/>
          </p:nvPr>
        </p:nvSpPr>
        <p:spPr>
          <a:xfrm>
            <a:off x="4165606" y="6356362"/>
            <a:ext cx="3861000" cy="365100"/>
          </a:xfrm>
          <a:prstGeom prst="rect">
            <a:avLst/>
          </a:prstGeom>
          <a:noFill/>
          <a:ln>
            <a:noFill/>
          </a:ln>
        </p:spPr>
        <p:txBody>
          <a:bodyPr spcFirstLastPara="1" wrap="square" lIns="108850" tIns="54425" rIns="108850" bIns="54425" anchor="t" anchorCtr="0">
            <a:noAutofit/>
          </a:bodyPr>
          <a:lstStyle>
            <a:lvl1pPr marR="0" lvl="0" algn="l" rtl="0">
              <a:spcBef>
                <a:spcPts val="0"/>
              </a:spcBef>
              <a:spcAft>
                <a:spcPts val="0"/>
              </a:spcAft>
              <a:buSzPts val="1400"/>
              <a:buNone/>
              <a:defRPr sz="2100">
                <a:solidFill>
                  <a:srgbClr val="404040"/>
                </a:solidFill>
                <a:latin typeface="Calibri"/>
                <a:ea typeface="Calibri"/>
                <a:cs typeface="Calibri"/>
                <a:sym typeface="Calibri"/>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r>
              <a:rPr lang="nn-NO"/>
              <a:t>Vedlegg B til Bilag 1</a:t>
            </a:r>
            <a:endParaRPr/>
          </a:p>
        </p:txBody>
      </p:sp>
      <p:sp>
        <p:nvSpPr>
          <p:cNvPr id="803" name="Google Shape;803;p142"/>
          <p:cNvSpPr txBox="1">
            <a:spLocks noGrp="1"/>
          </p:cNvSpPr>
          <p:nvPr>
            <p:ph type="sldNum" idx="12"/>
          </p:nvPr>
        </p:nvSpPr>
        <p:spPr>
          <a:xfrm>
            <a:off x="8737610" y="6356362"/>
            <a:ext cx="2844600" cy="365100"/>
          </a:xfrm>
          <a:prstGeom prst="rect">
            <a:avLst/>
          </a:prstGeom>
          <a:noFill/>
          <a:ln>
            <a:noFill/>
          </a:ln>
        </p:spPr>
        <p:txBody>
          <a:bodyPr spcFirstLastPara="1" wrap="square" lIns="108850" tIns="54425" rIns="108850" bIns="54425" anchor="t" anchorCtr="0">
            <a:noAutofit/>
          </a:bodyPr>
          <a:lstStyle>
            <a:lvl1pPr marL="0" marR="0" lvl="0" indent="0" algn="l" rtl="0">
              <a:spcBef>
                <a:spcPts val="0"/>
              </a:spcBef>
              <a:buNone/>
              <a:defRPr sz="2100">
                <a:solidFill>
                  <a:srgbClr val="404040"/>
                </a:solidFill>
                <a:latin typeface="Calibri"/>
                <a:ea typeface="Calibri"/>
                <a:cs typeface="Calibri"/>
                <a:sym typeface="Calibri"/>
              </a:defRPr>
            </a:lvl1pPr>
            <a:lvl2pPr marL="0" marR="0" lvl="1" indent="0" algn="l" rtl="0">
              <a:spcBef>
                <a:spcPts val="0"/>
              </a:spcBef>
              <a:buNone/>
              <a:defRPr sz="2100">
                <a:solidFill>
                  <a:srgbClr val="404040"/>
                </a:solidFill>
                <a:latin typeface="Calibri"/>
                <a:ea typeface="Calibri"/>
                <a:cs typeface="Calibri"/>
                <a:sym typeface="Calibri"/>
              </a:defRPr>
            </a:lvl2pPr>
            <a:lvl3pPr marL="0" marR="0" lvl="2" indent="0" algn="l" rtl="0">
              <a:spcBef>
                <a:spcPts val="0"/>
              </a:spcBef>
              <a:buNone/>
              <a:defRPr sz="2100">
                <a:solidFill>
                  <a:srgbClr val="404040"/>
                </a:solidFill>
                <a:latin typeface="Calibri"/>
                <a:ea typeface="Calibri"/>
                <a:cs typeface="Calibri"/>
                <a:sym typeface="Calibri"/>
              </a:defRPr>
            </a:lvl3pPr>
            <a:lvl4pPr marL="0" marR="0" lvl="3" indent="0" algn="l" rtl="0">
              <a:spcBef>
                <a:spcPts val="0"/>
              </a:spcBef>
              <a:buNone/>
              <a:defRPr sz="2100">
                <a:solidFill>
                  <a:srgbClr val="404040"/>
                </a:solidFill>
                <a:latin typeface="Calibri"/>
                <a:ea typeface="Calibri"/>
                <a:cs typeface="Calibri"/>
                <a:sym typeface="Calibri"/>
              </a:defRPr>
            </a:lvl4pPr>
            <a:lvl5pPr marL="0" marR="0" lvl="4" indent="0" algn="l" rtl="0">
              <a:spcBef>
                <a:spcPts val="0"/>
              </a:spcBef>
              <a:buNone/>
              <a:defRPr sz="2100">
                <a:solidFill>
                  <a:srgbClr val="404040"/>
                </a:solidFill>
                <a:latin typeface="Calibri"/>
                <a:ea typeface="Calibri"/>
                <a:cs typeface="Calibri"/>
                <a:sym typeface="Calibri"/>
              </a:defRPr>
            </a:lvl5pPr>
            <a:lvl6pPr marL="0" marR="0" lvl="5" indent="0" algn="l" rtl="0">
              <a:spcBef>
                <a:spcPts val="0"/>
              </a:spcBef>
              <a:buNone/>
              <a:defRPr sz="2100">
                <a:solidFill>
                  <a:srgbClr val="404040"/>
                </a:solidFill>
                <a:latin typeface="Calibri"/>
                <a:ea typeface="Calibri"/>
                <a:cs typeface="Calibri"/>
                <a:sym typeface="Calibri"/>
              </a:defRPr>
            </a:lvl6pPr>
            <a:lvl7pPr marL="0" marR="0" lvl="6" indent="0" algn="l" rtl="0">
              <a:spcBef>
                <a:spcPts val="0"/>
              </a:spcBef>
              <a:buNone/>
              <a:defRPr sz="2100">
                <a:solidFill>
                  <a:srgbClr val="404040"/>
                </a:solidFill>
                <a:latin typeface="Calibri"/>
                <a:ea typeface="Calibri"/>
                <a:cs typeface="Calibri"/>
                <a:sym typeface="Calibri"/>
              </a:defRPr>
            </a:lvl7pPr>
            <a:lvl8pPr marL="0" marR="0" lvl="7" indent="0" algn="l" rtl="0">
              <a:spcBef>
                <a:spcPts val="0"/>
              </a:spcBef>
              <a:buNone/>
              <a:defRPr sz="2100">
                <a:solidFill>
                  <a:srgbClr val="404040"/>
                </a:solidFill>
                <a:latin typeface="Calibri"/>
                <a:ea typeface="Calibri"/>
                <a:cs typeface="Calibri"/>
                <a:sym typeface="Calibri"/>
              </a:defRPr>
            </a:lvl8pPr>
            <a:lvl9pPr marL="0" marR="0" lvl="8" indent="0" algn="l" rtl="0">
              <a:spcBef>
                <a:spcPts val="0"/>
              </a:spcBef>
              <a:buNone/>
              <a:defRPr sz="2100">
                <a:solidFill>
                  <a:srgbClr val="40404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
        <p:nvSpPr>
          <p:cNvPr id="804" name="Google Shape;804;p142"/>
          <p:cNvSpPr txBox="1">
            <a:spLocks noGrp="1"/>
          </p:cNvSpPr>
          <p:nvPr>
            <p:ph type="body" idx="2"/>
          </p:nvPr>
        </p:nvSpPr>
        <p:spPr>
          <a:xfrm>
            <a:off x="1593801" y="2204870"/>
            <a:ext cx="4299000" cy="587100"/>
          </a:xfrm>
          <a:prstGeom prst="rect">
            <a:avLst/>
          </a:prstGeom>
          <a:noFill/>
          <a:ln>
            <a:noFill/>
          </a:ln>
        </p:spPr>
        <p:txBody>
          <a:bodyPr spcFirstLastPara="1" wrap="square" lIns="108850" tIns="54425" rIns="108850" bIns="54425" anchor="t" anchorCtr="0">
            <a:noAutofit/>
          </a:bodyPr>
          <a:lstStyle>
            <a:lvl1pPr marL="457200" lvl="0" indent="-228600" algn="l" rtl="0">
              <a:lnSpc>
                <a:spcPct val="100000"/>
              </a:lnSpc>
              <a:spcBef>
                <a:spcPts val="0"/>
              </a:spcBef>
              <a:spcAft>
                <a:spcPts val="0"/>
              </a:spcAft>
              <a:buClr>
                <a:schemeClr val="dk2"/>
              </a:buClr>
              <a:buSzPts val="3100"/>
              <a:buNone/>
              <a:defRPr>
                <a:solidFill>
                  <a:schemeClr val="dk2"/>
                </a:solidFill>
              </a:defRPr>
            </a:lvl1pPr>
            <a:lvl2pPr marL="914400" lvl="1" indent="-342900" algn="l" rtl="0">
              <a:lnSpc>
                <a:spcPct val="100000"/>
              </a:lnSpc>
              <a:spcBef>
                <a:spcPts val="0"/>
              </a:spcBef>
              <a:spcAft>
                <a:spcPts val="0"/>
              </a:spcAft>
              <a:buClr>
                <a:srgbClr val="404040"/>
              </a:buClr>
              <a:buSzPts val="1800"/>
              <a:buChar char="–"/>
              <a:defRPr/>
            </a:lvl2pPr>
            <a:lvl3pPr marL="1371600" lvl="2" indent="-342900" algn="l" rtl="0">
              <a:lnSpc>
                <a:spcPct val="100000"/>
              </a:lnSpc>
              <a:spcBef>
                <a:spcPts val="0"/>
              </a:spcBef>
              <a:spcAft>
                <a:spcPts val="0"/>
              </a:spcAft>
              <a:buClr>
                <a:srgbClr val="404040"/>
              </a:buClr>
              <a:buSzPts val="1800"/>
              <a:buChar char="•"/>
              <a:defRPr/>
            </a:lvl3pPr>
            <a:lvl4pPr marL="1828800" lvl="3" indent="-342900" algn="l" rtl="0">
              <a:lnSpc>
                <a:spcPct val="100000"/>
              </a:lnSpc>
              <a:spcBef>
                <a:spcPts val="0"/>
              </a:spcBef>
              <a:spcAft>
                <a:spcPts val="0"/>
              </a:spcAft>
              <a:buClr>
                <a:srgbClr val="404040"/>
              </a:buClr>
              <a:buSzPts val="1800"/>
              <a:buChar char="–"/>
              <a:defRPr/>
            </a:lvl4pPr>
            <a:lvl5pPr marL="2286000" lvl="4" indent="-342900" algn="l" rtl="0">
              <a:lnSpc>
                <a:spcPct val="100000"/>
              </a:lnSpc>
              <a:spcBef>
                <a:spcPts val="0"/>
              </a:spcBef>
              <a:spcAft>
                <a:spcPts val="0"/>
              </a:spcAft>
              <a:buClr>
                <a:srgbClr val="404040"/>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805" name="Google Shape;805;p142"/>
          <p:cNvSpPr txBox="1">
            <a:spLocks noGrp="1"/>
          </p:cNvSpPr>
          <p:nvPr>
            <p:ph type="title"/>
          </p:nvPr>
        </p:nvSpPr>
        <p:spPr>
          <a:xfrm>
            <a:off x="1593602" y="908721"/>
            <a:ext cx="9004800" cy="879000"/>
          </a:xfrm>
          <a:prstGeom prst="rect">
            <a:avLst/>
          </a:prstGeom>
          <a:noFill/>
          <a:ln>
            <a:noFill/>
          </a:ln>
        </p:spPr>
        <p:txBody>
          <a:bodyPr spcFirstLastPara="1" wrap="square" lIns="108850" tIns="54425" rIns="108850" bIns="54425" anchor="t" anchorCtr="0">
            <a:noAutofit/>
          </a:bodyPr>
          <a:lstStyle>
            <a:lvl1pPr lvl="0" algn="l" rtl="0">
              <a:spcBef>
                <a:spcPts val="0"/>
              </a:spcBef>
              <a:spcAft>
                <a:spcPts val="0"/>
              </a:spcAft>
              <a:buClr>
                <a:srgbClr val="81B1E0"/>
              </a:buClr>
              <a:buSzPts val="50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06" name="Google Shape;806;p142"/>
          <p:cNvSpPr txBox="1">
            <a:spLocks noGrp="1"/>
          </p:cNvSpPr>
          <p:nvPr>
            <p:ph type="body" idx="3"/>
          </p:nvPr>
        </p:nvSpPr>
        <p:spPr>
          <a:xfrm>
            <a:off x="6299207" y="2881520"/>
            <a:ext cx="4299300" cy="2779800"/>
          </a:xfrm>
          <a:prstGeom prst="rect">
            <a:avLst/>
          </a:prstGeom>
          <a:noFill/>
          <a:ln>
            <a:noFill/>
          </a:ln>
        </p:spPr>
        <p:txBody>
          <a:bodyPr spcFirstLastPara="1" wrap="square" lIns="108850" tIns="54425" rIns="108850" bIns="54425" anchor="t" anchorCtr="0">
            <a:noAutofit/>
          </a:bodyPr>
          <a:lstStyle>
            <a:lvl1pPr marL="457200" lvl="0" indent="-228600" algn="l" rtl="0">
              <a:lnSpc>
                <a:spcPct val="100000"/>
              </a:lnSpc>
              <a:spcBef>
                <a:spcPts val="0"/>
              </a:spcBef>
              <a:spcAft>
                <a:spcPts val="0"/>
              </a:spcAft>
              <a:buClr>
                <a:schemeClr val="dk2"/>
              </a:buClr>
              <a:buSzPts val="2400"/>
              <a:buNone/>
              <a:defRPr sz="2400">
                <a:solidFill>
                  <a:schemeClr val="dk2"/>
                </a:solidFill>
              </a:defRPr>
            </a:lvl1pPr>
            <a:lvl2pPr marL="914400" lvl="1" indent="-228600" algn="l" rtl="0">
              <a:lnSpc>
                <a:spcPct val="100000"/>
              </a:lnSpc>
              <a:spcBef>
                <a:spcPts val="0"/>
              </a:spcBef>
              <a:spcAft>
                <a:spcPts val="0"/>
              </a:spcAft>
              <a:buClr>
                <a:schemeClr val="dk2"/>
              </a:buClr>
              <a:buSzPts val="2400"/>
              <a:buNone/>
              <a:defRPr sz="2400">
                <a:solidFill>
                  <a:schemeClr val="dk2"/>
                </a:solidFill>
              </a:defRPr>
            </a:lvl2pPr>
            <a:lvl3pPr marL="1371600" lvl="2" indent="-228600" algn="l" rtl="0">
              <a:lnSpc>
                <a:spcPct val="100000"/>
              </a:lnSpc>
              <a:spcBef>
                <a:spcPts val="0"/>
              </a:spcBef>
              <a:spcAft>
                <a:spcPts val="0"/>
              </a:spcAft>
              <a:buClr>
                <a:schemeClr val="dk2"/>
              </a:buClr>
              <a:buSzPts val="2400"/>
              <a:buNone/>
              <a:defRPr sz="2400">
                <a:solidFill>
                  <a:schemeClr val="dk2"/>
                </a:solidFill>
              </a:defRPr>
            </a:lvl3pPr>
            <a:lvl4pPr marL="1828800" lvl="3" indent="-228600" algn="l" rtl="0">
              <a:lnSpc>
                <a:spcPct val="100000"/>
              </a:lnSpc>
              <a:spcBef>
                <a:spcPts val="0"/>
              </a:spcBef>
              <a:spcAft>
                <a:spcPts val="0"/>
              </a:spcAft>
              <a:buClr>
                <a:schemeClr val="dk2"/>
              </a:buClr>
              <a:buSzPts val="2400"/>
              <a:buNone/>
              <a:defRPr sz="2400">
                <a:solidFill>
                  <a:schemeClr val="dk2"/>
                </a:solidFill>
              </a:defRPr>
            </a:lvl4pPr>
            <a:lvl5pPr marL="2286000" lvl="4" indent="-228600" algn="l" rtl="0">
              <a:lnSpc>
                <a:spcPct val="100000"/>
              </a:lnSpc>
              <a:spcBef>
                <a:spcPts val="0"/>
              </a:spcBef>
              <a:spcAft>
                <a:spcPts val="0"/>
              </a:spcAft>
              <a:buClr>
                <a:schemeClr val="dk2"/>
              </a:buClr>
              <a:buSzPts val="2400"/>
              <a:buNone/>
              <a:defRPr sz="2400">
                <a:solidFill>
                  <a:schemeClr val="dk2"/>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807" name="Google Shape;807;p142"/>
          <p:cNvSpPr txBox="1">
            <a:spLocks noGrp="1"/>
          </p:cNvSpPr>
          <p:nvPr>
            <p:ph type="body" idx="4"/>
          </p:nvPr>
        </p:nvSpPr>
        <p:spPr>
          <a:xfrm>
            <a:off x="6299406" y="2204870"/>
            <a:ext cx="4299000" cy="492600"/>
          </a:xfrm>
          <a:prstGeom prst="rect">
            <a:avLst/>
          </a:prstGeom>
          <a:noFill/>
          <a:ln>
            <a:noFill/>
          </a:ln>
        </p:spPr>
        <p:txBody>
          <a:bodyPr spcFirstLastPara="1" wrap="square" lIns="108850" tIns="54425" rIns="108850" bIns="54425" anchor="t" anchorCtr="0">
            <a:noAutofit/>
          </a:bodyPr>
          <a:lstStyle>
            <a:lvl1pPr marL="457200" lvl="0" indent="-228600" algn="l" rtl="0">
              <a:lnSpc>
                <a:spcPct val="100000"/>
              </a:lnSpc>
              <a:spcBef>
                <a:spcPts val="0"/>
              </a:spcBef>
              <a:spcAft>
                <a:spcPts val="0"/>
              </a:spcAft>
              <a:buClr>
                <a:schemeClr val="dk2"/>
              </a:buClr>
              <a:buSzPts val="3100"/>
              <a:buNone/>
              <a:defRPr>
                <a:solidFill>
                  <a:schemeClr val="dk2"/>
                </a:solidFill>
              </a:defRPr>
            </a:lvl1pPr>
            <a:lvl2pPr marL="914400" lvl="1" indent="-342900" algn="l" rtl="0">
              <a:lnSpc>
                <a:spcPct val="100000"/>
              </a:lnSpc>
              <a:spcBef>
                <a:spcPts val="0"/>
              </a:spcBef>
              <a:spcAft>
                <a:spcPts val="0"/>
              </a:spcAft>
              <a:buClr>
                <a:srgbClr val="404040"/>
              </a:buClr>
              <a:buSzPts val="1800"/>
              <a:buChar char="–"/>
              <a:defRPr/>
            </a:lvl2pPr>
            <a:lvl3pPr marL="1371600" lvl="2" indent="-342900" algn="l" rtl="0">
              <a:lnSpc>
                <a:spcPct val="100000"/>
              </a:lnSpc>
              <a:spcBef>
                <a:spcPts val="0"/>
              </a:spcBef>
              <a:spcAft>
                <a:spcPts val="0"/>
              </a:spcAft>
              <a:buClr>
                <a:srgbClr val="404040"/>
              </a:buClr>
              <a:buSzPts val="1800"/>
              <a:buChar char="•"/>
              <a:defRPr/>
            </a:lvl3pPr>
            <a:lvl4pPr marL="1828800" lvl="3" indent="-342900" algn="l" rtl="0">
              <a:lnSpc>
                <a:spcPct val="100000"/>
              </a:lnSpc>
              <a:spcBef>
                <a:spcPts val="0"/>
              </a:spcBef>
              <a:spcAft>
                <a:spcPts val="0"/>
              </a:spcAft>
              <a:buClr>
                <a:srgbClr val="404040"/>
              </a:buClr>
              <a:buSzPts val="1800"/>
              <a:buChar char="–"/>
              <a:defRPr/>
            </a:lvl4pPr>
            <a:lvl5pPr marL="2286000" lvl="4" indent="-342900" algn="l" rtl="0">
              <a:lnSpc>
                <a:spcPct val="100000"/>
              </a:lnSpc>
              <a:spcBef>
                <a:spcPts val="0"/>
              </a:spcBef>
              <a:spcAft>
                <a:spcPts val="0"/>
              </a:spcAft>
              <a:buClr>
                <a:srgbClr val="404040"/>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Røde sommerfugler [to spalter stor tekst]">
  <p:cSld name="Røde sommerfugler [to spalter stor tekst]">
    <p:spTree>
      <p:nvGrpSpPr>
        <p:cNvPr id="1" name="Shape 808"/>
        <p:cNvGrpSpPr/>
        <p:nvPr/>
      </p:nvGrpSpPr>
      <p:grpSpPr>
        <a:xfrm>
          <a:off x="0" y="0"/>
          <a:ext cx="0" cy="0"/>
          <a:chOff x="0" y="0"/>
          <a:chExt cx="0" cy="0"/>
        </a:xfrm>
      </p:grpSpPr>
      <p:pic>
        <p:nvPicPr>
          <p:cNvPr id="809" name="Google Shape;809;p143"/>
          <p:cNvPicPr preferRelativeResize="0"/>
          <p:nvPr/>
        </p:nvPicPr>
        <p:blipFill rotWithShape="1">
          <a:blip r:embed="rId2">
            <a:alphaModFix/>
          </a:blip>
          <a:srcRect/>
          <a:stretch/>
        </p:blipFill>
        <p:spPr>
          <a:xfrm>
            <a:off x="504" y="5738412"/>
            <a:ext cx="12191006" cy="908230"/>
          </a:xfrm>
          <a:prstGeom prst="rect">
            <a:avLst/>
          </a:prstGeom>
          <a:noFill/>
          <a:ln>
            <a:noFill/>
          </a:ln>
        </p:spPr>
      </p:pic>
      <p:sp>
        <p:nvSpPr>
          <p:cNvPr id="810" name="Google Shape;810;p143"/>
          <p:cNvSpPr txBox="1">
            <a:spLocks noGrp="1"/>
          </p:cNvSpPr>
          <p:nvPr>
            <p:ph type="dt" idx="10"/>
          </p:nvPr>
        </p:nvSpPr>
        <p:spPr>
          <a:xfrm>
            <a:off x="609600" y="6356362"/>
            <a:ext cx="2844600" cy="365100"/>
          </a:xfrm>
          <a:prstGeom prst="rect">
            <a:avLst/>
          </a:prstGeom>
          <a:noFill/>
          <a:ln>
            <a:noFill/>
          </a:ln>
        </p:spPr>
        <p:txBody>
          <a:bodyPr spcFirstLastPara="1" wrap="square" lIns="108850" tIns="54425" rIns="108850" bIns="54425" anchor="t" anchorCtr="0">
            <a:noAutofit/>
          </a:bodyPr>
          <a:lstStyle>
            <a:lvl1pPr marR="0" lvl="0" algn="l" rtl="0">
              <a:spcBef>
                <a:spcPts val="0"/>
              </a:spcBef>
              <a:spcAft>
                <a:spcPts val="0"/>
              </a:spcAft>
              <a:buSzPts val="1400"/>
              <a:buNone/>
              <a:defRPr sz="2100">
                <a:solidFill>
                  <a:srgbClr val="404040"/>
                </a:solidFill>
                <a:latin typeface="Calibri"/>
                <a:ea typeface="Calibri"/>
                <a:cs typeface="Calibri"/>
                <a:sym typeface="Calibri"/>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endParaRPr/>
          </a:p>
        </p:txBody>
      </p:sp>
      <p:sp>
        <p:nvSpPr>
          <p:cNvPr id="811" name="Google Shape;811;p143"/>
          <p:cNvSpPr txBox="1">
            <a:spLocks noGrp="1"/>
          </p:cNvSpPr>
          <p:nvPr>
            <p:ph type="ftr" idx="11"/>
          </p:nvPr>
        </p:nvSpPr>
        <p:spPr>
          <a:xfrm>
            <a:off x="4165606" y="6356362"/>
            <a:ext cx="3861000" cy="365100"/>
          </a:xfrm>
          <a:prstGeom prst="rect">
            <a:avLst/>
          </a:prstGeom>
          <a:noFill/>
          <a:ln>
            <a:noFill/>
          </a:ln>
        </p:spPr>
        <p:txBody>
          <a:bodyPr spcFirstLastPara="1" wrap="square" lIns="108850" tIns="54425" rIns="108850" bIns="54425" anchor="t" anchorCtr="0">
            <a:noAutofit/>
          </a:bodyPr>
          <a:lstStyle>
            <a:lvl1pPr marR="0" lvl="0" algn="l" rtl="0">
              <a:spcBef>
                <a:spcPts val="0"/>
              </a:spcBef>
              <a:spcAft>
                <a:spcPts val="0"/>
              </a:spcAft>
              <a:buSzPts val="1400"/>
              <a:buNone/>
              <a:defRPr sz="2100">
                <a:solidFill>
                  <a:srgbClr val="404040"/>
                </a:solidFill>
                <a:latin typeface="Calibri"/>
                <a:ea typeface="Calibri"/>
                <a:cs typeface="Calibri"/>
                <a:sym typeface="Calibri"/>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r>
              <a:rPr lang="nn-NO"/>
              <a:t>Vedlegg B til Bilag 1</a:t>
            </a:r>
            <a:endParaRPr/>
          </a:p>
        </p:txBody>
      </p:sp>
      <p:sp>
        <p:nvSpPr>
          <p:cNvPr id="812" name="Google Shape;812;p143"/>
          <p:cNvSpPr txBox="1">
            <a:spLocks noGrp="1"/>
          </p:cNvSpPr>
          <p:nvPr>
            <p:ph type="sldNum" idx="12"/>
          </p:nvPr>
        </p:nvSpPr>
        <p:spPr>
          <a:xfrm>
            <a:off x="8737610" y="6356362"/>
            <a:ext cx="2844600" cy="365100"/>
          </a:xfrm>
          <a:prstGeom prst="rect">
            <a:avLst/>
          </a:prstGeom>
          <a:noFill/>
          <a:ln>
            <a:noFill/>
          </a:ln>
        </p:spPr>
        <p:txBody>
          <a:bodyPr spcFirstLastPara="1" wrap="square" lIns="108850" tIns="54425" rIns="108850" bIns="54425" anchor="t" anchorCtr="0">
            <a:noAutofit/>
          </a:bodyPr>
          <a:lstStyle>
            <a:lvl1pPr marL="0" marR="0" lvl="0" indent="0" algn="l" rtl="0">
              <a:spcBef>
                <a:spcPts val="0"/>
              </a:spcBef>
              <a:buNone/>
              <a:defRPr sz="2100">
                <a:solidFill>
                  <a:srgbClr val="404040"/>
                </a:solidFill>
                <a:latin typeface="Calibri"/>
                <a:ea typeface="Calibri"/>
                <a:cs typeface="Calibri"/>
                <a:sym typeface="Calibri"/>
              </a:defRPr>
            </a:lvl1pPr>
            <a:lvl2pPr marL="0" marR="0" lvl="1" indent="0" algn="l" rtl="0">
              <a:spcBef>
                <a:spcPts val="0"/>
              </a:spcBef>
              <a:buNone/>
              <a:defRPr sz="2100">
                <a:solidFill>
                  <a:srgbClr val="404040"/>
                </a:solidFill>
                <a:latin typeface="Calibri"/>
                <a:ea typeface="Calibri"/>
                <a:cs typeface="Calibri"/>
                <a:sym typeface="Calibri"/>
              </a:defRPr>
            </a:lvl2pPr>
            <a:lvl3pPr marL="0" marR="0" lvl="2" indent="0" algn="l" rtl="0">
              <a:spcBef>
                <a:spcPts val="0"/>
              </a:spcBef>
              <a:buNone/>
              <a:defRPr sz="2100">
                <a:solidFill>
                  <a:srgbClr val="404040"/>
                </a:solidFill>
                <a:latin typeface="Calibri"/>
                <a:ea typeface="Calibri"/>
                <a:cs typeface="Calibri"/>
                <a:sym typeface="Calibri"/>
              </a:defRPr>
            </a:lvl3pPr>
            <a:lvl4pPr marL="0" marR="0" lvl="3" indent="0" algn="l" rtl="0">
              <a:spcBef>
                <a:spcPts val="0"/>
              </a:spcBef>
              <a:buNone/>
              <a:defRPr sz="2100">
                <a:solidFill>
                  <a:srgbClr val="404040"/>
                </a:solidFill>
                <a:latin typeface="Calibri"/>
                <a:ea typeface="Calibri"/>
                <a:cs typeface="Calibri"/>
                <a:sym typeface="Calibri"/>
              </a:defRPr>
            </a:lvl4pPr>
            <a:lvl5pPr marL="0" marR="0" lvl="4" indent="0" algn="l" rtl="0">
              <a:spcBef>
                <a:spcPts val="0"/>
              </a:spcBef>
              <a:buNone/>
              <a:defRPr sz="2100">
                <a:solidFill>
                  <a:srgbClr val="404040"/>
                </a:solidFill>
                <a:latin typeface="Calibri"/>
                <a:ea typeface="Calibri"/>
                <a:cs typeface="Calibri"/>
                <a:sym typeface="Calibri"/>
              </a:defRPr>
            </a:lvl5pPr>
            <a:lvl6pPr marL="0" marR="0" lvl="5" indent="0" algn="l" rtl="0">
              <a:spcBef>
                <a:spcPts val="0"/>
              </a:spcBef>
              <a:buNone/>
              <a:defRPr sz="2100">
                <a:solidFill>
                  <a:srgbClr val="404040"/>
                </a:solidFill>
                <a:latin typeface="Calibri"/>
                <a:ea typeface="Calibri"/>
                <a:cs typeface="Calibri"/>
                <a:sym typeface="Calibri"/>
              </a:defRPr>
            </a:lvl6pPr>
            <a:lvl7pPr marL="0" marR="0" lvl="6" indent="0" algn="l" rtl="0">
              <a:spcBef>
                <a:spcPts val="0"/>
              </a:spcBef>
              <a:buNone/>
              <a:defRPr sz="2100">
                <a:solidFill>
                  <a:srgbClr val="404040"/>
                </a:solidFill>
                <a:latin typeface="Calibri"/>
                <a:ea typeface="Calibri"/>
                <a:cs typeface="Calibri"/>
                <a:sym typeface="Calibri"/>
              </a:defRPr>
            </a:lvl7pPr>
            <a:lvl8pPr marL="0" marR="0" lvl="7" indent="0" algn="l" rtl="0">
              <a:spcBef>
                <a:spcPts val="0"/>
              </a:spcBef>
              <a:buNone/>
              <a:defRPr sz="2100">
                <a:solidFill>
                  <a:srgbClr val="404040"/>
                </a:solidFill>
                <a:latin typeface="Calibri"/>
                <a:ea typeface="Calibri"/>
                <a:cs typeface="Calibri"/>
                <a:sym typeface="Calibri"/>
              </a:defRPr>
            </a:lvl8pPr>
            <a:lvl9pPr marL="0" marR="0" lvl="8" indent="0" algn="l" rtl="0">
              <a:spcBef>
                <a:spcPts val="0"/>
              </a:spcBef>
              <a:buNone/>
              <a:defRPr sz="2100">
                <a:solidFill>
                  <a:srgbClr val="40404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
        <p:nvSpPr>
          <p:cNvPr id="813" name="Google Shape;813;p143"/>
          <p:cNvSpPr txBox="1">
            <a:spLocks noGrp="1"/>
          </p:cNvSpPr>
          <p:nvPr>
            <p:ph type="body" idx="1"/>
          </p:nvPr>
        </p:nvSpPr>
        <p:spPr>
          <a:xfrm>
            <a:off x="1593801" y="2204870"/>
            <a:ext cx="4299000" cy="3456300"/>
          </a:xfrm>
          <a:prstGeom prst="rect">
            <a:avLst/>
          </a:prstGeom>
          <a:noFill/>
          <a:ln>
            <a:noFill/>
          </a:ln>
        </p:spPr>
        <p:txBody>
          <a:bodyPr spcFirstLastPara="1" wrap="square" lIns="108850" tIns="54425" rIns="108850" bIns="54425" anchor="t" anchorCtr="0">
            <a:noAutofit/>
          </a:bodyPr>
          <a:lstStyle>
            <a:lvl1pPr marL="457200" lvl="0" indent="-228600" algn="l" rtl="0">
              <a:lnSpc>
                <a:spcPct val="100000"/>
              </a:lnSpc>
              <a:spcBef>
                <a:spcPts val="0"/>
              </a:spcBef>
              <a:spcAft>
                <a:spcPts val="0"/>
              </a:spcAft>
              <a:buClr>
                <a:schemeClr val="dk2"/>
              </a:buClr>
              <a:buSzPts val="3100"/>
              <a:buNone/>
              <a:defRPr>
                <a:solidFill>
                  <a:schemeClr val="dk2"/>
                </a:solidFill>
              </a:defRPr>
            </a:lvl1pPr>
            <a:lvl2pPr marL="914400" lvl="1" indent="-342900" algn="l" rtl="0">
              <a:lnSpc>
                <a:spcPct val="100000"/>
              </a:lnSpc>
              <a:spcBef>
                <a:spcPts val="0"/>
              </a:spcBef>
              <a:spcAft>
                <a:spcPts val="0"/>
              </a:spcAft>
              <a:buClr>
                <a:srgbClr val="404040"/>
              </a:buClr>
              <a:buSzPts val="1800"/>
              <a:buChar char="–"/>
              <a:defRPr/>
            </a:lvl2pPr>
            <a:lvl3pPr marL="1371600" lvl="2" indent="-342900" algn="l" rtl="0">
              <a:lnSpc>
                <a:spcPct val="100000"/>
              </a:lnSpc>
              <a:spcBef>
                <a:spcPts val="0"/>
              </a:spcBef>
              <a:spcAft>
                <a:spcPts val="0"/>
              </a:spcAft>
              <a:buClr>
                <a:srgbClr val="404040"/>
              </a:buClr>
              <a:buSzPts val="1800"/>
              <a:buChar char="•"/>
              <a:defRPr/>
            </a:lvl3pPr>
            <a:lvl4pPr marL="1828800" lvl="3" indent="-342900" algn="l" rtl="0">
              <a:lnSpc>
                <a:spcPct val="100000"/>
              </a:lnSpc>
              <a:spcBef>
                <a:spcPts val="0"/>
              </a:spcBef>
              <a:spcAft>
                <a:spcPts val="0"/>
              </a:spcAft>
              <a:buClr>
                <a:srgbClr val="404040"/>
              </a:buClr>
              <a:buSzPts val="1800"/>
              <a:buChar char="–"/>
              <a:defRPr/>
            </a:lvl4pPr>
            <a:lvl5pPr marL="2286000" lvl="4" indent="-342900" algn="l" rtl="0">
              <a:lnSpc>
                <a:spcPct val="100000"/>
              </a:lnSpc>
              <a:spcBef>
                <a:spcPts val="0"/>
              </a:spcBef>
              <a:spcAft>
                <a:spcPts val="0"/>
              </a:spcAft>
              <a:buClr>
                <a:srgbClr val="404040"/>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814" name="Google Shape;814;p143"/>
          <p:cNvSpPr txBox="1">
            <a:spLocks noGrp="1"/>
          </p:cNvSpPr>
          <p:nvPr>
            <p:ph type="title"/>
          </p:nvPr>
        </p:nvSpPr>
        <p:spPr>
          <a:xfrm>
            <a:off x="1593602" y="908721"/>
            <a:ext cx="9004800" cy="879000"/>
          </a:xfrm>
          <a:prstGeom prst="rect">
            <a:avLst/>
          </a:prstGeom>
          <a:noFill/>
          <a:ln>
            <a:noFill/>
          </a:ln>
        </p:spPr>
        <p:txBody>
          <a:bodyPr spcFirstLastPara="1" wrap="square" lIns="108850" tIns="54425" rIns="108850" bIns="54425" anchor="t" anchorCtr="0">
            <a:noAutofit/>
          </a:bodyPr>
          <a:lstStyle>
            <a:lvl1pPr lvl="0" algn="l" rtl="0">
              <a:spcBef>
                <a:spcPts val="0"/>
              </a:spcBef>
              <a:spcAft>
                <a:spcPts val="0"/>
              </a:spcAft>
              <a:buClr>
                <a:srgbClr val="81B1E0"/>
              </a:buClr>
              <a:buSzPts val="50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15" name="Google Shape;815;p143"/>
          <p:cNvSpPr txBox="1">
            <a:spLocks noGrp="1"/>
          </p:cNvSpPr>
          <p:nvPr>
            <p:ph type="body" idx="2"/>
          </p:nvPr>
        </p:nvSpPr>
        <p:spPr>
          <a:xfrm>
            <a:off x="6299406" y="2204870"/>
            <a:ext cx="4299000" cy="3456300"/>
          </a:xfrm>
          <a:prstGeom prst="rect">
            <a:avLst/>
          </a:prstGeom>
          <a:noFill/>
          <a:ln>
            <a:noFill/>
          </a:ln>
        </p:spPr>
        <p:txBody>
          <a:bodyPr spcFirstLastPara="1" wrap="square" lIns="108850" tIns="54425" rIns="108850" bIns="54425" anchor="t" anchorCtr="0">
            <a:noAutofit/>
          </a:bodyPr>
          <a:lstStyle>
            <a:lvl1pPr marL="457200" lvl="0" indent="-228600" algn="l" rtl="0">
              <a:lnSpc>
                <a:spcPct val="100000"/>
              </a:lnSpc>
              <a:spcBef>
                <a:spcPts val="0"/>
              </a:spcBef>
              <a:spcAft>
                <a:spcPts val="0"/>
              </a:spcAft>
              <a:buClr>
                <a:schemeClr val="dk2"/>
              </a:buClr>
              <a:buSzPts val="3100"/>
              <a:buNone/>
              <a:defRPr>
                <a:solidFill>
                  <a:schemeClr val="dk2"/>
                </a:solidFill>
              </a:defRPr>
            </a:lvl1pPr>
            <a:lvl2pPr marL="914400" lvl="1" indent="-342900" algn="l" rtl="0">
              <a:lnSpc>
                <a:spcPct val="100000"/>
              </a:lnSpc>
              <a:spcBef>
                <a:spcPts val="0"/>
              </a:spcBef>
              <a:spcAft>
                <a:spcPts val="0"/>
              </a:spcAft>
              <a:buClr>
                <a:srgbClr val="404040"/>
              </a:buClr>
              <a:buSzPts val="1800"/>
              <a:buChar char="–"/>
              <a:defRPr/>
            </a:lvl2pPr>
            <a:lvl3pPr marL="1371600" lvl="2" indent="-342900" algn="l" rtl="0">
              <a:lnSpc>
                <a:spcPct val="100000"/>
              </a:lnSpc>
              <a:spcBef>
                <a:spcPts val="0"/>
              </a:spcBef>
              <a:spcAft>
                <a:spcPts val="0"/>
              </a:spcAft>
              <a:buClr>
                <a:srgbClr val="404040"/>
              </a:buClr>
              <a:buSzPts val="1800"/>
              <a:buChar char="•"/>
              <a:defRPr/>
            </a:lvl3pPr>
            <a:lvl4pPr marL="1828800" lvl="3" indent="-342900" algn="l" rtl="0">
              <a:lnSpc>
                <a:spcPct val="100000"/>
              </a:lnSpc>
              <a:spcBef>
                <a:spcPts val="0"/>
              </a:spcBef>
              <a:spcAft>
                <a:spcPts val="0"/>
              </a:spcAft>
              <a:buClr>
                <a:srgbClr val="404040"/>
              </a:buClr>
              <a:buSzPts val="1800"/>
              <a:buChar char="–"/>
              <a:defRPr/>
            </a:lvl4pPr>
            <a:lvl5pPr marL="2286000" lvl="4" indent="-342900" algn="l" rtl="0">
              <a:lnSpc>
                <a:spcPct val="100000"/>
              </a:lnSpc>
              <a:spcBef>
                <a:spcPts val="0"/>
              </a:spcBef>
              <a:spcAft>
                <a:spcPts val="0"/>
              </a:spcAft>
              <a:buClr>
                <a:srgbClr val="404040"/>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22"/>
        <p:cNvGrpSpPr/>
        <p:nvPr/>
      </p:nvGrpSpPr>
      <p:grpSpPr>
        <a:xfrm>
          <a:off x="0" y="0"/>
          <a:ext cx="0" cy="0"/>
          <a:chOff x="0" y="0"/>
          <a:chExt cx="0" cy="0"/>
        </a:xfrm>
      </p:grpSpPr>
      <p:sp>
        <p:nvSpPr>
          <p:cNvPr id="523" name="Google Shape;523;p96"/>
          <p:cNvSpPr txBox="1">
            <a:spLocks noGrp="1"/>
          </p:cNvSpPr>
          <p:nvPr>
            <p:ph type="title"/>
          </p:nvPr>
        </p:nvSpPr>
        <p:spPr>
          <a:xfrm>
            <a:off x="415602" y="593368"/>
            <a:ext cx="11360700" cy="7635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b="0" i="0">
                <a:latin typeface="Calibri"/>
                <a:ea typeface="Calibri"/>
                <a:cs typeface="Calibri"/>
                <a:sym typeface="Calibri"/>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524" name="Google Shape;524;p96"/>
          <p:cNvSpPr txBox="1">
            <a:spLocks noGrp="1"/>
          </p:cNvSpPr>
          <p:nvPr>
            <p:ph type="body" idx="1"/>
          </p:nvPr>
        </p:nvSpPr>
        <p:spPr>
          <a:xfrm>
            <a:off x="415602" y="1536637"/>
            <a:ext cx="11360700" cy="45555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Char char="●"/>
              <a:defRPr b="0" i="0">
                <a:latin typeface="Calibri"/>
                <a:ea typeface="Calibri"/>
                <a:cs typeface="Calibri"/>
                <a:sym typeface="Calibri"/>
              </a:defRPr>
            </a:lvl1pPr>
            <a:lvl2pPr marL="914400" lvl="1" indent="-317500" algn="l" rtl="0">
              <a:lnSpc>
                <a:spcPct val="115000"/>
              </a:lnSpc>
              <a:spcBef>
                <a:spcPts val="2133"/>
              </a:spcBef>
              <a:spcAft>
                <a:spcPts val="0"/>
              </a:spcAft>
              <a:buSzPts val="1400"/>
              <a:buChar char="○"/>
              <a:defRPr/>
            </a:lvl2pPr>
            <a:lvl3pPr marL="1371600" lvl="2" indent="-317500" algn="l" rtl="0">
              <a:lnSpc>
                <a:spcPct val="115000"/>
              </a:lnSpc>
              <a:spcBef>
                <a:spcPts val="2133"/>
              </a:spcBef>
              <a:spcAft>
                <a:spcPts val="0"/>
              </a:spcAft>
              <a:buSzPts val="1400"/>
              <a:buChar char="■"/>
              <a:defRPr/>
            </a:lvl3pPr>
            <a:lvl4pPr marL="1828800" lvl="3" indent="-317500" algn="l" rtl="0">
              <a:lnSpc>
                <a:spcPct val="115000"/>
              </a:lnSpc>
              <a:spcBef>
                <a:spcPts val="2133"/>
              </a:spcBef>
              <a:spcAft>
                <a:spcPts val="0"/>
              </a:spcAft>
              <a:buSzPts val="1400"/>
              <a:buChar char="●"/>
              <a:defRPr/>
            </a:lvl4pPr>
            <a:lvl5pPr marL="2286000" lvl="4" indent="-317500" algn="l" rtl="0">
              <a:lnSpc>
                <a:spcPct val="115000"/>
              </a:lnSpc>
              <a:spcBef>
                <a:spcPts val="2133"/>
              </a:spcBef>
              <a:spcAft>
                <a:spcPts val="0"/>
              </a:spcAft>
              <a:buSzPts val="1400"/>
              <a:buChar char="○"/>
              <a:defRPr/>
            </a:lvl5pPr>
            <a:lvl6pPr marL="2743200" lvl="5" indent="-317500" algn="l" rtl="0">
              <a:lnSpc>
                <a:spcPct val="115000"/>
              </a:lnSpc>
              <a:spcBef>
                <a:spcPts val="2133"/>
              </a:spcBef>
              <a:spcAft>
                <a:spcPts val="0"/>
              </a:spcAft>
              <a:buSzPts val="1400"/>
              <a:buChar char="■"/>
              <a:defRPr/>
            </a:lvl6pPr>
            <a:lvl7pPr marL="3200400" lvl="6" indent="-317500" algn="l" rtl="0">
              <a:lnSpc>
                <a:spcPct val="115000"/>
              </a:lnSpc>
              <a:spcBef>
                <a:spcPts val="2133"/>
              </a:spcBef>
              <a:spcAft>
                <a:spcPts val="0"/>
              </a:spcAft>
              <a:buSzPts val="1400"/>
              <a:buChar char="●"/>
              <a:defRPr/>
            </a:lvl7pPr>
            <a:lvl8pPr marL="3657600" lvl="7" indent="-317500" algn="l" rtl="0">
              <a:lnSpc>
                <a:spcPct val="115000"/>
              </a:lnSpc>
              <a:spcBef>
                <a:spcPts val="2133"/>
              </a:spcBef>
              <a:spcAft>
                <a:spcPts val="0"/>
              </a:spcAft>
              <a:buSzPts val="1400"/>
              <a:buChar char="○"/>
              <a:defRPr/>
            </a:lvl8pPr>
            <a:lvl9pPr marL="4114800" lvl="8" indent="-317500" algn="l" rtl="0">
              <a:lnSpc>
                <a:spcPct val="115000"/>
              </a:lnSpc>
              <a:spcBef>
                <a:spcPts val="2133"/>
              </a:spcBef>
              <a:spcAft>
                <a:spcPts val="2133"/>
              </a:spcAft>
              <a:buSzPts val="1400"/>
              <a:buChar char="■"/>
              <a:defRPr/>
            </a:lvl9pPr>
          </a:lstStyle>
          <a:p>
            <a:endParaRPr/>
          </a:p>
        </p:txBody>
      </p:sp>
      <p:sp>
        <p:nvSpPr>
          <p:cNvPr id="525" name="Google Shape;525;p96"/>
          <p:cNvSpPr txBox="1">
            <a:spLocks noGrp="1"/>
          </p:cNvSpPr>
          <p:nvPr>
            <p:ph type="sldNum" idx="12"/>
          </p:nvPr>
        </p:nvSpPr>
        <p:spPr>
          <a:xfrm>
            <a:off x="11296622" y="6217634"/>
            <a:ext cx="731400" cy="5250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o røde sommerfugler">
  <p:cSld name="To røde sommerfugler">
    <p:spTree>
      <p:nvGrpSpPr>
        <p:cNvPr id="1" name="Shape 816"/>
        <p:cNvGrpSpPr/>
        <p:nvPr/>
      </p:nvGrpSpPr>
      <p:grpSpPr>
        <a:xfrm>
          <a:off x="0" y="0"/>
          <a:ext cx="0" cy="0"/>
          <a:chOff x="0" y="0"/>
          <a:chExt cx="0" cy="0"/>
        </a:xfrm>
      </p:grpSpPr>
      <p:pic>
        <p:nvPicPr>
          <p:cNvPr id="817" name="Google Shape;817;p144" descr="To_sommerfugler.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049945" y="4675198"/>
            <a:ext cx="2142069" cy="2182816"/>
          </a:xfrm>
          <a:prstGeom prst="rect">
            <a:avLst/>
          </a:prstGeom>
          <a:noFill/>
          <a:ln>
            <a:noFill/>
          </a:ln>
        </p:spPr>
      </p:pic>
      <p:sp>
        <p:nvSpPr>
          <p:cNvPr id="818" name="Google Shape;818;p144"/>
          <p:cNvSpPr txBox="1">
            <a:spLocks noGrp="1"/>
          </p:cNvSpPr>
          <p:nvPr>
            <p:ph type="title"/>
          </p:nvPr>
        </p:nvSpPr>
        <p:spPr>
          <a:xfrm>
            <a:off x="1593602" y="1300084"/>
            <a:ext cx="8343000" cy="879000"/>
          </a:xfrm>
          <a:prstGeom prst="rect">
            <a:avLst/>
          </a:prstGeom>
          <a:noFill/>
          <a:ln>
            <a:noFill/>
          </a:ln>
        </p:spPr>
        <p:txBody>
          <a:bodyPr spcFirstLastPara="1" wrap="square" lIns="108850" tIns="54425" rIns="108850" bIns="54425" anchor="b" anchorCtr="0">
            <a:noAutofit/>
          </a:bodyPr>
          <a:lstStyle>
            <a:lvl1pPr lvl="0" algn="l" rtl="0">
              <a:spcBef>
                <a:spcPts val="0"/>
              </a:spcBef>
              <a:spcAft>
                <a:spcPts val="0"/>
              </a:spcAft>
              <a:buClr>
                <a:srgbClr val="81B1E0"/>
              </a:buClr>
              <a:buSzPts val="50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19" name="Google Shape;819;p144"/>
          <p:cNvSpPr txBox="1">
            <a:spLocks noGrp="1"/>
          </p:cNvSpPr>
          <p:nvPr>
            <p:ph type="body" idx="1"/>
          </p:nvPr>
        </p:nvSpPr>
        <p:spPr>
          <a:xfrm>
            <a:off x="1593602" y="2736007"/>
            <a:ext cx="8343000" cy="3240600"/>
          </a:xfrm>
          <a:prstGeom prst="rect">
            <a:avLst/>
          </a:prstGeom>
          <a:noFill/>
          <a:ln>
            <a:noFill/>
          </a:ln>
        </p:spPr>
        <p:txBody>
          <a:bodyPr spcFirstLastPara="1" wrap="square" lIns="108850" tIns="54425" rIns="108850" bIns="54425" anchor="t" anchorCtr="0">
            <a:noAutofit/>
          </a:bodyPr>
          <a:lstStyle>
            <a:lvl1pPr marL="457200" lvl="0" indent="-425450" algn="l" rtl="0">
              <a:lnSpc>
                <a:spcPct val="100000"/>
              </a:lnSpc>
              <a:spcBef>
                <a:spcPts val="0"/>
              </a:spcBef>
              <a:spcAft>
                <a:spcPts val="0"/>
              </a:spcAft>
              <a:buClr>
                <a:schemeClr val="dk2"/>
              </a:buClr>
              <a:buSzPts val="3100"/>
              <a:buChar char="•"/>
              <a:defRPr sz="3100">
                <a:solidFill>
                  <a:schemeClr val="dk2"/>
                </a:solidFill>
              </a:defRPr>
            </a:lvl1pPr>
            <a:lvl2pPr marL="914400" lvl="1" indent="-412750" algn="l" rtl="0">
              <a:lnSpc>
                <a:spcPct val="100000"/>
              </a:lnSpc>
              <a:spcBef>
                <a:spcPts val="0"/>
              </a:spcBef>
              <a:spcAft>
                <a:spcPts val="0"/>
              </a:spcAft>
              <a:buClr>
                <a:schemeClr val="dk2"/>
              </a:buClr>
              <a:buSzPts val="2900"/>
              <a:buChar char="–"/>
              <a:defRPr sz="2900">
                <a:solidFill>
                  <a:schemeClr val="dk2"/>
                </a:solidFill>
              </a:defRPr>
            </a:lvl2pPr>
            <a:lvl3pPr marL="1371600" lvl="2" indent="-381000" algn="l" rtl="0">
              <a:lnSpc>
                <a:spcPct val="100000"/>
              </a:lnSpc>
              <a:spcBef>
                <a:spcPts val="0"/>
              </a:spcBef>
              <a:spcAft>
                <a:spcPts val="0"/>
              </a:spcAft>
              <a:buClr>
                <a:schemeClr val="dk2"/>
              </a:buClr>
              <a:buSzPts val="2400"/>
              <a:buChar char="•"/>
              <a:defRPr sz="2400">
                <a:solidFill>
                  <a:schemeClr val="dk2"/>
                </a:solidFill>
              </a:defRPr>
            </a:lvl3pPr>
            <a:lvl4pPr marL="1828800" lvl="3" indent="-381000" algn="l" rtl="0">
              <a:lnSpc>
                <a:spcPct val="100000"/>
              </a:lnSpc>
              <a:spcBef>
                <a:spcPts val="0"/>
              </a:spcBef>
              <a:spcAft>
                <a:spcPts val="0"/>
              </a:spcAft>
              <a:buClr>
                <a:schemeClr val="dk2"/>
              </a:buClr>
              <a:buSzPts val="2400"/>
              <a:buChar char="–"/>
              <a:defRPr sz="2400">
                <a:solidFill>
                  <a:schemeClr val="dk2"/>
                </a:solidFill>
              </a:defRPr>
            </a:lvl4pPr>
            <a:lvl5pPr marL="2286000" lvl="4" indent="-381000" algn="l" rtl="0">
              <a:lnSpc>
                <a:spcPct val="100000"/>
              </a:lnSpc>
              <a:spcBef>
                <a:spcPts val="0"/>
              </a:spcBef>
              <a:spcAft>
                <a:spcPts val="0"/>
              </a:spcAft>
              <a:buClr>
                <a:schemeClr val="dk2"/>
              </a:buClr>
              <a:buSzPts val="2400"/>
              <a:buChar char="»"/>
              <a:defRPr>
                <a:solidFill>
                  <a:schemeClr val="dk2"/>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820" name="Google Shape;820;p144"/>
          <p:cNvSpPr txBox="1">
            <a:spLocks noGrp="1"/>
          </p:cNvSpPr>
          <p:nvPr>
            <p:ph type="dt" idx="10"/>
          </p:nvPr>
        </p:nvSpPr>
        <p:spPr>
          <a:xfrm>
            <a:off x="609600" y="6356362"/>
            <a:ext cx="2844600" cy="365100"/>
          </a:xfrm>
          <a:prstGeom prst="rect">
            <a:avLst/>
          </a:prstGeom>
          <a:noFill/>
          <a:ln>
            <a:noFill/>
          </a:ln>
        </p:spPr>
        <p:txBody>
          <a:bodyPr spcFirstLastPara="1" wrap="square" lIns="108850" tIns="54425" rIns="108850" bIns="54425" anchor="t" anchorCtr="0">
            <a:noAutofit/>
          </a:bodyPr>
          <a:lstStyle>
            <a:lvl1pPr marR="0" lvl="0" algn="l" rtl="0">
              <a:spcBef>
                <a:spcPts val="0"/>
              </a:spcBef>
              <a:spcAft>
                <a:spcPts val="0"/>
              </a:spcAft>
              <a:buSzPts val="1400"/>
              <a:buNone/>
              <a:defRPr sz="2100">
                <a:solidFill>
                  <a:srgbClr val="404040"/>
                </a:solidFill>
                <a:latin typeface="Calibri"/>
                <a:ea typeface="Calibri"/>
                <a:cs typeface="Calibri"/>
                <a:sym typeface="Calibri"/>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endParaRPr/>
          </a:p>
        </p:txBody>
      </p:sp>
      <p:sp>
        <p:nvSpPr>
          <p:cNvPr id="821" name="Google Shape;821;p144"/>
          <p:cNvSpPr txBox="1">
            <a:spLocks noGrp="1"/>
          </p:cNvSpPr>
          <p:nvPr>
            <p:ph type="ftr" idx="11"/>
          </p:nvPr>
        </p:nvSpPr>
        <p:spPr>
          <a:xfrm>
            <a:off x="4165606" y="6356362"/>
            <a:ext cx="3861000" cy="365100"/>
          </a:xfrm>
          <a:prstGeom prst="rect">
            <a:avLst/>
          </a:prstGeom>
          <a:noFill/>
          <a:ln>
            <a:noFill/>
          </a:ln>
        </p:spPr>
        <p:txBody>
          <a:bodyPr spcFirstLastPara="1" wrap="square" lIns="108850" tIns="54425" rIns="108850" bIns="54425" anchor="t" anchorCtr="0">
            <a:noAutofit/>
          </a:bodyPr>
          <a:lstStyle>
            <a:lvl1pPr marR="0" lvl="0" algn="l" rtl="0">
              <a:spcBef>
                <a:spcPts val="0"/>
              </a:spcBef>
              <a:spcAft>
                <a:spcPts val="0"/>
              </a:spcAft>
              <a:buSzPts val="1400"/>
              <a:buNone/>
              <a:defRPr sz="2100">
                <a:solidFill>
                  <a:srgbClr val="404040"/>
                </a:solidFill>
                <a:latin typeface="Calibri"/>
                <a:ea typeface="Calibri"/>
                <a:cs typeface="Calibri"/>
                <a:sym typeface="Calibri"/>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r>
              <a:rPr lang="nn-NO"/>
              <a:t>Vedlegg B til Bilag 1</a:t>
            </a:r>
            <a:endParaRPr/>
          </a:p>
        </p:txBody>
      </p:sp>
      <p:sp>
        <p:nvSpPr>
          <p:cNvPr id="822" name="Google Shape;822;p144"/>
          <p:cNvSpPr txBox="1">
            <a:spLocks noGrp="1"/>
          </p:cNvSpPr>
          <p:nvPr>
            <p:ph type="sldNum" idx="12"/>
          </p:nvPr>
        </p:nvSpPr>
        <p:spPr>
          <a:xfrm>
            <a:off x="8737610" y="6356362"/>
            <a:ext cx="2844600" cy="365100"/>
          </a:xfrm>
          <a:prstGeom prst="rect">
            <a:avLst/>
          </a:prstGeom>
          <a:noFill/>
          <a:ln>
            <a:noFill/>
          </a:ln>
        </p:spPr>
        <p:txBody>
          <a:bodyPr spcFirstLastPara="1" wrap="square" lIns="108850" tIns="54425" rIns="108850" bIns="54425" anchor="t" anchorCtr="0">
            <a:noAutofit/>
          </a:bodyPr>
          <a:lstStyle>
            <a:lvl1pPr marL="0" marR="0" lvl="0" indent="0" algn="l" rtl="0">
              <a:spcBef>
                <a:spcPts val="0"/>
              </a:spcBef>
              <a:buNone/>
              <a:defRPr sz="2100">
                <a:solidFill>
                  <a:srgbClr val="404040"/>
                </a:solidFill>
                <a:latin typeface="Calibri"/>
                <a:ea typeface="Calibri"/>
                <a:cs typeface="Calibri"/>
                <a:sym typeface="Calibri"/>
              </a:defRPr>
            </a:lvl1pPr>
            <a:lvl2pPr marL="0" marR="0" lvl="1" indent="0" algn="l" rtl="0">
              <a:spcBef>
                <a:spcPts val="0"/>
              </a:spcBef>
              <a:buNone/>
              <a:defRPr sz="2100">
                <a:solidFill>
                  <a:srgbClr val="404040"/>
                </a:solidFill>
                <a:latin typeface="Calibri"/>
                <a:ea typeface="Calibri"/>
                <a:cs typeface="Calibri"/>
                <a:sym typeface="Calibri"/>
              </a:defRPr>
            </a:lvl2pPr>
            <a:lvl3pPr marL="0" marR="0" lvl="2" indent="0" algn="l" rtl="0">
              <a:spcBef>
                <a:spcPts val="0"/>
              </a:spcBef>
              <a:buNone/>
              <a:defRPr sz="2100">
                <a:solidFill>
                  <a:srgbClr val="404040"/>
                </a:solidFill>
                <a:latin typeface="Calibri"/>
                <a:ea typeface="Calibri"/>
                <a:cs typeface="Calibri"/>
                <a:sym typeface="Calibri"/>
              </a:defRPr>
            </a:lvl3pPr>
            <a:lvl4pPr marL="0" marR="0" lvl="3" indent="0" algn="l" rtl="0">
              <a:spcBef>
                <a:spcPts val="0"/>
              </a:spcBef>
              <a:buNone/>
              <a:defRPr sz="2100">
                <a:solidFill>
                  <a:srgbClr val="404040"/>
                </a:solidFill>
                <a:latin typeface="Calibri"/>
                <a:ea typeface="Calibri"/>
                <a:cs typeface="Calibri"/>
                <a:sym typeface="Calibri"/>
              </a:defRPr>
            </a:lvl4pPr>
            <a:lvl5pPr marL="0" marR="0" lvl="4" indent="0" algn="l" rtl="0">
              <a:spcBef>
                <a:spcPts val="0"/>
              </a:spcBef>
              <a:buNone/>
              <a:defRPr sz="2100">
                <a:solidFill>
                  <a:srgbClr val="404040"/>
                </a:solidFill>
                <a:latin typeface="Calibri"/>
                <a:ea typeface="Calibri"/>
                <a:cs typeface="Calibri"/>
                <a:sym typeface="Calibri"/>
              </a:defRPr>
            </a:lvl5pPr>
            <a:lvl6pPr marL="0" marR="0" lvl="5" indent="0" algn="l" rtl="0">
              <a:spcBef>
                <a:spcPts val="0"/>
              </a:spcBef>
              <a:buNone/>
              <a:defRPr sz="2100">
                <a:solidFill>
                  <a:srgbClr val="404040"/>
                </a:solidFill>
                <a:latin typeface="Calibri"/>
                <a:ea typeface="Calibri"/>
                <a:cs typeface="Calibri"/>
                <a:sym typeface="Calibri"/>
              </a:defRPr>
            </a:lvl6pPr>
            <a:lvl7pPr marL="0" marR="0" lvl="6" indent="0" algn="l" rtl="0">
              <a:spcBef>
                <a:spcPts val="0"/>
              </a:spcBef>
              <a:buNone/>
              <a:defRPr sz="2100">
                <a:solidFill>
                  <a:srgbClr val="404040"/>
                </a:solidFill>
                <a:latin typeface="Calibri"/>
                <a:ea typeface="Calibri"/>
                <a:cs typeface="Calibri"/>
                <a:sym typeface="Calibri"/>
              </a:defRPr>
            </a:lvl7pPr>
            <a:lvl8pPr marL="0" marR="0" lvl="7" indent="0" algn="l" rtl="0">
              <a:spcBef>
                <a:spcPts val="0"/>
              </a:spcBef>
              <a:buNone/>
              <a:defRPr sz="2100">
                <a:solidFill>
                  <a:srgbClr val="404040"/>
                </a:solidFill>
                <a:latin typeface="Calibri"/>
                <a:ea typeface="Calibri"/>
                <a:cs typeface="Calibri"/>
                <a:sym typeface="Calibri"/>
              </a:defRPr>
            </a:lvl8pPr>
            <a:lvl9pPr marL="0" marR="0" lvl="8" indent="0" algn="l" rtl="0">
              <a:spcBef>
                <a:spcPts val="0"/>
              </a:spcBef>
              <a:buNone/>
              <a:defRPr sz="2100">
                <a:solidFill>
                  <a:srgbClr val="40404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
        <p:nvSpPr>
          <p:cNvPr id="823" name="Google Shape;823;p144"/>
          <p:cNvSpPr txBox="1">
            <a:spLocks noGrp="1"/>
          </p:cNvSpPr>
          <p:nvPr>
            <p:ph type="body" idx="2"/>
          </p:nvPr>
        </p:nvSpPr>
        <p:spPr>
          <a:xfrm>
            <a:off x="1593801" y="2204870"/>
            <a:ext cx="8343000" cy="587100"/>
          </a:xfrm>
          <a:prstGeom prst="rect">
            <a:avLst/>
          </a:prstGeom>
          <a:noFill/>
          <a:ln>
            <a:noFill/>
          </a:ln>
        </p:spPr>
        <p:txBody>
          <a:bodyPr spcFirstLastPara="1" wrap="square" lIns="108850" tIns="54425" rIns="108850" bIns="54425" anchor="t" anchorCtr="0">
            <a:noAutofit/>
          </a:bodyPr>
          <a:lstStyle>
            <a:lvl1pPr marL="457200" lvl="0" indent="-228600" algn="l" rtl="0">
              <a:lnSpc>
                <a:spcPct val="100000"/>
              </a:lnSpc>
              <a:spcBef>
                <a:spcPts val="0"/>
              </a:spcBef>
              <a:spcAft>
                <a:spcPts val="0"/>
              </a:spcAft>
              <a:buClr>
                <a:schemeClr val="dk2"/>
              </a:buClr>
              <a:buSzPts val="3100"/>
              <a:buNone/>
              <a:defRPr>
                <a:solidFill>
                  <a:schemeClr val="dk2"/>
                </a:solidFill>
              </a:defRPr>
            </a:lvl1pPr>
            <a:lvl2pPr marL="914400" lvl="1" indent="-342900" algn="l" rtl="0">
              <a:lnSpc>
                <a:spcPct val="100000"/>
              </a:lnSpc>
              <a:spcBef>
                <a:spcPts val="0"/>
              </a:spcBef>
              <a:spcAft>
                <a:spcPts val="0"/>
              </a:spcAft>
              <a:buClr>
                <a:srgbClr val="404040"/>
              </a:buClr>
              <a:buSzPts val="1800"/>
              <a:buChar char="–"/>
              <a:defRPr/>
            </a:lvl2pPr>
            <a:lvl3pPr marL="1371600" lvl="2" indent="-342900" algn="l" rtl="0">
              <a:lnSpc>
                <a:spcPct val="100000"/>
              </a:lnSpc>
              <a:spcBef>
                <a:spcPts val="0"/>
              </a:spcBef>
              <a:spcAft>
                <a:spcPts val="0"/>
              </a:spcAft>
              <a:buClr>
                <a:srgbClr val="404040"/>
              </a:buClr>
              <a:buSzPts val="1800"/>
              <a:buChar char="•"/>
              <a:defRPr/>
            </a:lvl3pPr>
            <a:lvl4pPr marL="1828800" lvl="3" indent="-342900" algn="l" rtl="0">
              <a:lnSpc>
                <a:spcPct val="100000"/>
              </a:lnSpc>
              <a:spcBef>
                <a:spcPts val="0"/>
              </a:spcBef>
              <a:spcAft>
                <a:spcPts val="0"/>
              </a:spcAft>
              <a:buClr>
                <a:srgbClr val="404040"/>
              </a:buClr>
              <a:buSzPts val="1800"/>
              <a:buChar char="–"/>
              <a:defRPr/>
            </a:lvl4pPr>
            <a:lvl5pPr marL="2286000" lvl="4" indent="-342900" algn="l" rtl="0">
              <a:lnSpc>
                <a:spcPct val="100000"/>
              </a:lnSpc>
              <a:spcBef>
                <a:spcPts val="0"/>
              </a:spcBef>
              <a:spcAft>
                <a:spcPts val="0"/>
              </a:spcAft>
              <a:buClr>
                <a:srgbClr val="404040"/>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re røde sommerfugler">
  <p:cSld name="Tre røde sommerfugler">
    <p:spTree>
      <p:nvGrpSpPr>
        <p:cNvPr id="1" name="Shape 824"/>
        <p:cNvGrpSpPr/>
        <p:nvPr/>
      </p:nvGrpSpPr>
      <p:grpSpPr>
        <a:xfrm>
          <a:off x="0" y="0"/>
          <a:ext cx="0" cy="0"/>
          <a:chOff x="0" y="0"/>
          <a:chExt cx="0" cy="0"/>
        </a:xfrm>
      </p:grpSpPr>
      <p:pic>
        <p:nvPicPr>
          <p:cNvPr id="825" name="Google Shape;825;p145" descr="Tre_sommerfugler.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126145" y="5087948"/>
            <a:ext cx="1559985" cy="1484315"/>
          </a:xfrm>
          <a:prstGeom prst="rect">
            <a:avLst/>
          </a:prstGeom>
          <a:noFill/>
          <a:ln>
            <a:noFill/>
          </a:ln>
        </p:spPr>
      </p:pic>
      <p:sp>
        <p:nvSpPr>
          <p:cNvPr id="826" name="Google Shape;826;p145"/>
          <p:cNvSpPr txBox="1">
            <a:spLocks noGrp="1"/>
          </p:cNvSpPr>
          <p:nvPr>
            <p:ph type="title"/>
          </p:nvPr>
        </p:nvSpPr>
        <p:spPr>
          <a:xfrm>
            <a:off x="1593603" y="1300084"/>
            <a:ext cx="8439000" cy="879000"/>
          </a:xfrm>
          <a:prstGeom prst="rect">
            <a:avLst/>
          </a:prstGeom>
          <a:noFill/>
          <a:ln>
            <a:noFill/>
          </a:ln>
        </p:spPr>
        <p:txBody>
          <a:bodyPr spcFirstLastPara="1" wrap="square" lIns="108850" tIns="54425" rIns="108850" bIns="54425" anchor="b" anchorCtr="0">
            <a:noAutofit/>
          </a:bodyPr>
          <a:lstStyle>
            <a:lvl1pPr lvl="0" algn="l" rtl="0">
              <a:spcBef>
                <a:spcPts val="0"/>
              </a:spcBef>
              <a:spcAft>
                <a:spcPts val="0"/>
              </a:spcAft>
              <a:buClr>
                <a:schemeClr val="lt2"/>
              </a:buClr>
              <a:buSzPts val="5000"/>
              <a:buFont typeface="Calibri"/>
              <a:buNone/>
              <a:defRPr>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27" name="Google Shape;827;p145"/>
          <p:cNvSpPr txBox="1">
            <a:spLocks noGrp="1"/>
          </p:cNvSpPr>
          <p:nvPr>
            <p:ph type="body" idx="1"/>
          </p:nvPr>
        </p:nvSpPr>
        <p:spPr>
          <a:xfrm>
            <a:off x="1593603" y="2736007"/>
            <a:ext cx="8439000" cy="3240600"/>
          </a:xfrm>
          <a:prstGeom prst="rect">
            <a:avLst/>
          </a:prstGeom>
          <a:noFill/>
          <a:ln>
            <a:noFill/>
          </a:ln>
        </p:spPr>
        <p:txBody>
          <a:bodyPr spcFirstLastPara="1" wrap="square" lIns="108850" tIns="54425" rIns="108850" bIns="54425" anchor="t" anchorCtr="0">
            <a:noAutofit/>
          </a:bodyPr>
          <a:lstStyle>
            <a:lvl1pPr marL="457200" lvl="0" indent="-425450" algn="l" rtl="0">
              <a:lnSpc>
                <a:spcPct val="100000"/>
              </a:lnSpc>
              <a:spcBef>
                <a:spcPts val="0"/>
              </a:spcBef>
              <a:spcAft>
                <a:spcPts val="0"/>
              </a:spcAft>
              <a:buClr>
                <a:srgbClr val="003785"/>
              </a:buClr>
              <a:buSzPts val="3100"/>
              <a:buChar char="•"/>
              <a:defRPr sz="3100">
                <a:solidFill>
                  <a:srgbClr val="003785"/>
                </a:solidFill>
              </a:defRPr>
            </a:lvl1pPr>
            <a:lvl2pPr marL="914400" lvl="1" indent="-412750" algn="l" rtl="0">
              <a:lnSpc>
                <a:spcPct val="100000"/>
              </a:lnSpc>
              <a:spcBef>
                <a:spcPts val="0"/>
              </a:spcBef>
              <a:spcAft>
                <a:spcPts val="0"/>
              </a:spcAft>
              <a:buClr>
                <a:srgbClr val="003785"/>
              </a:buClr>
              <a:buSzPts val="2900"/>
              <a:buChar char="–"/>
              <a:defRPr sz="2900">
                <a:solidFill>
                  <a:srgbClr val="003785"/>
                </a:solidFill>
              </a:defRPr>
            </a:lvl2pPr>
            <a:lvl3pPr marL="1371600" lvl="2" indent="-381000" algn="l" rtl="0">
              <a:lnSpc>
                <a:spcPct val="100000"/>
              </a:lnSpc>
              <a:spcBef>
                <a:spcPts val="0"/>
              </a:spcBef>
              <a:spcAft>
                <a:spcPts val="0"/>
              </a:spcAft>
              <a:buClr>
                <a:srgbClr val="003785"/>
              </a:buClr>
              <a:buSzPts val="2400"/>
              <a:buChar char="•"/>
              <a:defRPr sz="2400">
                <a:solidFill>
                  <a:srgbClr val="003785"/>
                </a:solidFill>
              </a:defRPr>
            </a:lvl3pPr>
            <a:lvl4pPr marL="1828800" lvl="3" indent="-381000" algn="l" rtl="0">
              <a:lnSpc>
                <a:spcPct val="100000"/>
              </a:lnSpc>
              <a:spcBef>
                <a:spcPts val="0"/>
              </a:spcBef>
              <a:spcAft>
                <a:spcPts val="0"/>
              </a:spcAft>
              <a:buClr>
                <a:srgbClr val="003785"/>
              </a:buClr>
              <a:buSzPts val="2400"/>
              <a:buChar char="–"/>
              <a:defRPr sz="2400">
                <a:solidFill>
                  <a:srgbClr val="003785"/>
                </a:solidFill>
              </a:defRPr>
            </a:lvl4pPr>
            <a:lvl5pPr marL="2286000" lvl="4" indent="-381000" algn="l" rtl="0">
              <a:lnSpc>
                <a:spcPct val="100000"/>
              </a:lnSpc>
              <a:spcBef>
                <a:spcPts val="0"/>
              </a:spcBef>
              <a:spcAft>
                <a:spcPts val="0"/>
              </a:spcAft>
              <a:buClr>
                <a:srgbClr val="003785"/>
              </a:buClr>
              <a:buSzPts val="2400"/>
              <a:buChar char="»"/>
              <a:defRPr>
                <a:solidFill>
                  <a:srgbClr val="003785"/>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828" name="Google Shape;828;p145"/>
          <p:cNvSpPr txBox="1">
            <a:spLocks noGrp="1"/>
          </p:cNvSpPr>
          <p:nvPr>
            <p:ph type="dt" idx="10"/>
          </p:nvPr>
        </p:nvSpPr>
        <p:spPr>
          <a:xfrm>
            <a:off x="609600" y="6356362"/>
            <a:ext cx="2844600" cy="365100"/>
          </a:xfrm>
          <a:prstGeom prst="rect">
            <a:avLst/>
          </a:prstGeom>
          <a:noFill/>
          <a:ln>
            <a:noFill/>
          </a:ln>
        </p:spPr>
        <p:txBody>
          <a:bodyPr spcFirstLastPara="1" wrap="square" lIns="108850" tIns="54425" rIns="108850" bIns="54425" anchor="t" anchorCtr="0">
            <a:noAutofit/>
          </a:bodyPr>
          <a:lstStyle>
            <a:lvl1pPr marR="0" lvl="0" algn="l" rtl="0">
              <a:spcBef>
                <a:spcPts val="0"/>
              </a:spcBef>
              <a:spcAft>
                <a:spcPts val="0"/>
              </a:spcAft>
              <a:buSzPts val="1400"/>
              <a:buNone/>
              <a:defRPr sz="2100">
                <a:solidFill>
                  <a:srgbClr val="003785"/>
                </a:solidFill>
                <a:latin typeface="Calibri"/>
                <a:ea typeface="Calibri"/>
                <a:cs typeface="Calibri"/>
                <a:sym typeface="Calibri"/>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endParaRPr/>
          </a:p>
        </p:txBody>
      </p:sp>
      <p:sp>
        <p:nvSpPr>
          <p:cNvPr id="829" name="Google Shape;829;p145"/>
          <p:cNvSpPr txBox="1">
            <a:spLocks noGrp="1"/>
          </p:cNvSpPr>
          <p:nvPr>
            <p:ph type="ftr" idx="11"/>
          </p:nvPr>
        </p:nvSpPr>
        <p:spPr>
          <a:xfrm>
            <a:off x="4165606" y="6356362"/>
            <a:ext cx="3861000" cy="365100"/>
          </a:xfrm>
          <a:prstGeom prst="rect">
            <a:avLst/>
          </a:prstGeom>
          <a:noFill/>
          <a:ln>
            <a:noFill/>
          </a:ln>
        </p:spPr>
        <p:txBody>
          <a:bodyPr spcFirstLastPara="1" wrap="square" lIns="108850" tIns="54425" rIns="108850" bIns="54425" anchor="t" anchorCtr="0">
            <a:noAutofit/>
          </a:bodyPr>
          <a:lstStyle>
            <a:lvl1pPr marR="0" lvl="0" algn="l" rtl="0">
              <a:spcBef>
                <a:spcPts val="0"/>
              </a:spcBef>
              <a:spcAft>
                <a:spcPts val="0"/>
              </a:spcAft>
              <a:buSzPts val="1400"/>
              <a:buNone/>
              <a:defRPr sz="2100">
                <a:solidFill>
                  <a:srgbClr val="003785"/>
                </a:solidFill>
                <a:latin typeface="Calibri"/>
                <a:ea typeface="Calibri"/>
                <a:cs typeface="Calibri"/>
                <a:sym typeface="Calibri"/>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r>
              <a:rPr lang="nn-NO"/>
              <a:t>Vedlegg B til Bilag 1</a:t>
            </a:r>
            <a:endParaRPr/>
          </a:p>
        </p:txBody>
      </p:sp>
      <p:sp>
        <p:nvSpPr>
          <p:cNvPr id="830" name="Google Shape;830;p145"/>
          <p:cNvSpPr txBox="1">
            <a:spLocks noGrp="1"/>
          </p:cNvSpPr>
          <p:nvPr>
            <p:ph type="sldNum" idx="12"/>
          </p:nvPr>
        </p:nvSpPr>
        <p:spPr>
          <a:xfrm>
            <a:off x="8737610" y="6356362"/>
            <a:ext cx="2844600" cy="365100"/>
          </a:xfrm>
          <a:prstGeom prst="rect">
            <a:avLst/>
          </a:prstGeom>
          <a:noFill/>
          <a:ln>
            <a:noFill/>
          </a:ln>
        </p:spPr>
        <p:txBody>
          <a:bodyPr spcFirstLastPara="1" wrap="square" lIns="108850" tIns="54425" rIns="108850" bIns="54425" anchor="t" anchorCtr="0">
            <a:noAutofit/>
          </a:bodyPr>
          <a:lstStyle>
            <a:lvl1pPr marL="0" marR="0" lvl="0" indent="0" algn="l" rtl="0">
              <a:spcBef>
                <a:spcPts val="0"/>
              </a:spcBef>
              <a:buNone/>
              <a:defRPr sz="2100">
                <a:solidFill>
                  <a:srgbClr val="003785"/>
                </a:solidFill>
                <a:latin typeface="Calibri"/>
                <a:ea typeface="Calibri"/>
                <a:cs typeface="Calibri"/>
                <a:sym typeface="Calibri"/>
              </a:defRPr>
            </a:lvl1pPr>
            <a:lvl2pPr marL="0" marR="0" lvl="1" indent="0" algn="l" rtl="0">
              <a:spcBef>
                <a:spcPts val="0"/>
              </a:spcBef>
              <a:buNone/>
              <a:defRPr sz="2100">
                <a:solidFill>
                  <a:srgbClr val="003785"/>
                </a:solidFill>
                <a:latin typeface="Calibri"/>
                <a:ea typeface="Calibri"/>
                <a:cs typeface="Calibri"/>
                <a:sym typeface="Calibri"/>
              </a:defRPr>
            </a:lvl2pPr>
            <a:lvl3pPr marL="0" marR="0" lvl="2" indent="0" algn="l" rtl="0">
              <a:spcBef>
                <a:spcPts val="0"/>
              </a:spcBef>
              <a:buNone/>
              <a:defRPr sz="2100">
                <a:solidFill>
                  <a:srgbClr val="003785"/>
                </a:solidFill>
                <a:latin typeface="Calibri"/>
                <a:ea typeface="Calibri"/>
                <a:cs typeface="Calibri"/>
                <a:sym typeface="Calibri"/>
              </a:defRPr>
            </a:lvl3pPr>
            <a:lvl4pPr marL="0" marR="0" lvl="3" indent="0" algn="l" rtl="0">
              <a:spcBef>
                <a:spcPts val="0"/>
              </a:spcBef>
              <a:buNone/>
              <a:defRPr sz="2100">
                <a:solidFill>
                  <a:srgbClr val="003785"/>
                </a:solidFill>
                <a:latin typeface="Calibri"/>
                <a:ea typeface="Calibri"/>
                <a:cs typeface="Calibri"/>
                <a:sym typeface="Calibri"/>
              </a:defRPr>
            </a:lvl4pPr>
            <a:lvl5pPr marL="0" marR="0" lvl="4" indent="0" algn="l" rtl="0">
              <a:spcBef>
                <a:spcPts val="0"/>
              </a:spcBef>
              <a:buNone/>
              <a:defRPr sz="2100">
                <a:solidFill>
                  <a:srgbClr val="003785"/>
                </a:solidFill>
                <a:latin typeface="Calibri"/>
                <a:ea typeface="Calibri"/>
                <a:cs typeface="Calibri"/>
                <a:sym typeface="Calibri"/>
              </a:defRPr>
            </a:lvl5pPr>
            <a:lvl6pPr marL="0" marR="0" lvl="5" indent="0" algn="l" rtl="0">
              <a:spcBef>
                <a:spcPts val="0"/>
              </a:spcBef>
              <a:buNone/>
              <a:defRPr sz="2100">
                <a:solidFill>
                  <a:srgbClr val="003785"/>
                </a:solidFill>
                <a:latin typeface="Calibri"/>
                <a:ea typeface="Calibri"/>
                <a:cs typeface="Calibri"/>
                <a:sym typeface="Calibri"/>
              </a:defRPr>
            </a:lvl6pPr>
            <a:lvl7pPr marL="0" marR="0" lvl="6" indent="0" algn="l" rtl="0">
              <a:spcBef>
                <a:spcPts val="0"/>
              </a:spcBef>
              <a:buNone/>
              <a:defRPr sz="2100">
                <a:solidFill>
                  <a:srgbClr val="003785"/>
                </a:solidFill>
                <a:latin typeface="Calibri"/>
                <a:ea typeface="Calibri"/>
                <a:cs typeface="Calibri"/>
                <a:sym typeface="Calibri"/>
              </a:defRPr>
            </a:lvl7pPr>
            <a:lvl8pPr marL="0" marR="0" lvl="7" indent="0" algn="l" rtl="0">
              <a:spcBef>
                <a:spcPts val="0"/>
              </a:spcBef>
              <a:buNone/>
              <a:defRPr sz="2100">
                <a:solidFill>
                  <a:srgbClr val="003785"/>
                </a:solidFill>
                <a:latin typeface="Calibri"/>
                <a:ea typeface="Calibri"/>
                <a:cs typeface="Calibri"/>
                <a:sym typeface="Calibri"/>
              </a:defRPr>
            </a:lvl8pPr>
            <a:lvl9pPr marL="0" marR="0" lvl="8" indent="0" algn="l" rtl="0">
              <a:spcBef>
                <a:spcPts val="0"/>
              </a:spcBef>
              <a:buNone/>
              <a:defRPr sz="2100">
                <a:solidFill>
                  <a:srgbClr val="003785"/>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
        <p:nvSpPr>
          <p:cNvPr id="831" name="Google Shape;831;p145"/>
          <p:cNvSpPr txBox="1">
            <a:spLocks noGrp="1"/>
          </p:cNvSpPr>
          <p:nvPr>
            <p:ph type="body" idx="2"/>
          </p:nvPr>
        </p:nvSpPr>
        <p:spPr>
          <a:xfrm>
            <a:off x="1593801" y="2204870"/>
            <a:ext cx="8439000" cy="587100"/>
          </a:xfrm>
          <a:prstGeom prst="rect">
            <a:avLst/>
          </a:prstGeom>
          <a:noFill/>
          <a:ln>
            <a:noFill/>
          </a:ln>
        </p:spPr>
        <p:txBody>
          <a:bodyPr spcFirstLastPara="1" wrap="square" lIns="108850" tIns="54425" rIns="108850" bIns="54425" anchor="t" anchorCtr="0">
            <a:noAutofit/>
          </a:bodyPr>
          <a:lstStyle>
            <a:lvl1pPr marL="457200" lvl="0" indent="-228600" algn="l" rtl="0">
              <a:lnSpc>
                <a:spcPct val="100000"/>
              </a:lnSpc>
              <a:spcBef>
                <a:spcPts val="0"/>
              </a:spcBef>
              <a:spcAft>
                <a:spcPts val="0"/>
              </a:spcAft>
              <a:buClr>
                <a:schemeClr val="dk2"/>
              </a:buClr>
              <a:buSzPts val="3100"/>
              <a:buNone/>
              <a:defRPr>
                <a:solidFill>
                  <a:schemeClr val="dk2"/>
                </a:solidFill>
              </a:defRPr>
            </a:lvl1pPr>
            <a:lvl2pPr marL="914400" lvl="1" indent="-342900" algn="l" rtl="0">
              <a:lnSpc>
                <a:spcPct val="100000"/>
              </a:lnSpc>
              <a:spcBef>
                <a:spcPts val="0"/>
              </a:spcBef>
              <a:spcAft>
                <a:spcPts val="0"/>
              </a:spcAft>
              <a:buClr>
                <a:srgbClr val="404040"/>
              </a:buClr>
              <a:buSzPts val="1800"/>
              <a:buChar char="–"/>
              <a:defRPr/>
            </a:lvl2pPr>
            <a:lvl3pPr marL="1371600" lvl="2" indent="-342900" algn="l" rtl="0">
              <a:lnSpc>
                <a:spcPct val="100000"/>
              </a:lnSpc>
              <a:spcBef>
                <a:spcPts val="0"/>
              </a:spcBef>
              <a:spcAft>
                <a:spcPts val="0"/>
              </a:spcAft>
              <a:buClr>
                <a:srgbClr val="404040"/>
              </a:buClr>
              <a:buSzPts val="1800"/>
              <a:buChar char="•"/>
              <a:defRPr/>
            </a:lvl3pPr>
            <a:lvl4pPr marL="1828800" lvl="3" indent="-342900" algn="l" rtl="0">
              <a:lnSpc>
                <a:spcPct val="100000"/>
              </a:lnSpc>
              <a:spcBef>
                <a:spcPts val="0"/>
              </a:spcBef>
              <a:spcAft>
                <a:spcPts val="0"/>
              </a:spcAft>
              <a:buClr>
                <a:srgbClr val="404040"/>
              </a:buClr>
              <a:buSzPts val="1800"/>
              <a:buChar char="–"/>
              <a:defRPr/>
            </a:lvl4pPr>
            <a:lvl5pPr marL="2286000" lvl="4" indent="-342900" algn="l" rtl="0">
              <a:lnSpc>
                <a:spcPct val="100000"/>
              </a:lnSpc>
              <a:spcBef>
                <a:spcPts val="0"/>
              </a:spcBef>
              <a:spcAft>
                <a:spcPts val="0"/>
              </a:spcAft>
              <a:buClr>
                <a:srgbClr val="404040"/>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re røde sommerfugler [bilde og tekst]">
  <p:cSld name="Tre røde sommerfugler [bilde og tekst]">
    <p:spTree>
      <p:nvGrpSpPr>
        <p:cNvPr id="1" name="Shape 832"/>
        <p:cNvGrpSpPr/>
        <p:nvPr/>
      </p:nvGrpSpPr>
      <p:grpSpPr>
        <a:xfrm>
          <a:off x="0" y="0"/>
          <a:ext cx="0" cy="0"/>
          <a:chOff x="0" y="0"/>
          <a:chExt cx="0" cy="0"/>
        </a:xfrm>
      </p:grpSpPr>
      <p:pic>
        <p:nvPicPr>
          <p:cNvPr id="833" name="Google Shape;833;p146" descr="Tre_sommerfugler.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126145" y="5087948"/>
            <a:ext cx="1559985" cy="1484315"/>
          </a:xfrm>
          <a:prstGeom prst="rect">
            <a:avLst/>
          </a:prstGeom>
          <a:noFill/>
          <a:ln>
            <a:noFill/>
          </a:ln>
        </p:spPr>
      </p:pic>
      <p:sp>
        <p:nvSpPr>
          <p:cNvPr id="834" name="Google Shape;834;p146"/>
          <p:cNvSpPr txBox="1">
            <a:spLocks noGrp="1"/>
          </p:cNvSpPr>
          <p:nvPr>
            <p:ph type="title"/>
          </p:nvPr>
        </p:nvSpPr>
        <p:spPr>
          <a:xfrm>
            <a:off x="6400807" y="764341"/>
            <a:ext cx="4197600" cy="879000"/>
          </a:xfrm>
          <a:prstGeom prst="rect">
            <a:avLst/>
          </a:prstGeom>
          <a:noFill/>
          <a:ln>
            <a:noFill/>
          </a:ln>
        </p:spPr>
        <p:txBody>
          <a:bodyPr spcFirstLastPara="1" wrap="square" lIns="108850" tIns="54425" rIns="108850" bIns="54425" anchor="t" anchorCtr="0">
            <a:noAutofit/>
          </a:bodyPr>
          <a:lstStyle>
            <a:lvl1pPr lvl="0" algn="l" rtl="0">
              <a:spcBef>
                <a:spcPts val="0"/>
              </a:spcBef>
              <a:spcAft>
                <a:spcPts val="0"/>
              </a:spcAft>
              <a:buClr>
                <a:schemeClr val="lt2"/>
              </a:buClr>
              <a:buSzPts val="5000"/>
              <a:buFont typeface="Calibri"/>
              <a:buNone/>
              <a:defRPr>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35" name="Google Shape;835;p146"/>
          <p:cNvSpPr txBox="1">
            <a:spLocks noGrp="1"/>
          </p:cNvSpPr>
          <p:nvPr>
            <p:ph type="body" idx="1"/>
          </p:nvPr>
        </p:nvSpPr>
        <p:spPr>
          <a:xfrm>
            <a:off x="6400806" y="1530890"/>
            <a:ext cx="4197900" cy="3410100"/>
          </a:xfrm>
          <a:prstGeom prst="rect">
            <a:avLst/>
          </a:prstGeom>
          <a:noFill/>
          <a:ln>
            <a:noFill/>
          </a:ln>
        </p:spPr>
        <p:txBody>
          <a:bodyPr spcFirstLastPara="1" wrap="square" lIns="108850" tIns="54425" rIns="108850" bIns="54425" anchor="t" anchorCtr="0">
            <a:noAutofit/>
          </a:bodyPr>
          <a:lstStyle>
            <a:lvl1pPr marL="457200" lvl="0" indent="-228600" algn="l" rtl="0">
              <a:lnSpc>
                <a:spcPct val="100000"/>
              </a:lnSpc>
              <a:spcBef>
                <a:spcPts val="0"/>
              </a:spcBef>
              <a:spcAft>
                <a:spcPts val="0"/>
              </a:spcAft>
              <a:buClr>
                <a:schemeClr val="dk2"/>
              </a:buClr>
              <a:buSzPts val="3100"/>
              <a:buNone/>
              <a:defRPr>
                <a:solidFill>
                  <a:schemeClr val="dk2"/>
                </a:solidFill>
              </a:defRPr>
            </a:lvl1pPr>
            <a:lvl2pPr marL="914400" lvl="1" indent="-342900" algn="l" rtl="0">
              <a:lnSpc>
                <a:spcPct val="100000"/>
              </a:lnSpc>
              <a:spcBef>
                <a:spcPts val="0"/>
              </a:spcBef>
              <a:spcAft>
                <a:spcPts val="0"/>
              </a:spcAft>
              <a:buClr>
                <a:srgbClr val="404040"/>
              </a:buClr>
              <a:buSzPts val="1800"/>
              <a:buChar char="–"/>
              <a:defRPr/>
            </a:lvl2pPr>
            <a:lvl3pPr marL="1371600" lvl="2" indent="-342900" algn="l" rtl="0">
              <a:lnSpc>
                <a:spcPct val="100000"/>
              </a:lnSpc>
              <a:spcBef>
                <a:spcPts val="0"/>
              </a:spcBef>
              <a:spcAft>
                <a:spcPts val="0"/>
              </a:spcAft>
              <a:buClr>
                <a:srgbClr val="404040"/>
              </a:buClr>
              <a:buSzPts val="1800"/>
              <a:buChar char="•"/>
              <a:defRPr/>
            </a:lvl3pPr>
            <a:lvl4pPr marL="1828800" lvl="3" indent="-342900" algn="l" rtl="0">
              <a:lnSpc>
                <a:spcPct val="100000"/>
              </a:lnSpc>
              <a:spcBef>
                <a:spcPts val="0"/>
              </a:spcBef>
              <a:spcAft>
                <a:spcPts val="0"/>
              </a:spcAft>
              <a:buClr>
                <a:srgbClr val="404040"/>
              </a:buClr>
              <a:buSzPts val="1800"/>
              <a:buChar char="–"/>
              <a:defRPr/>
            </a:lvl4pPr>
            <a:lvl5pPr marL="2286000" lvl="4" indent="-342900" algn="l" rtl="0">
              <a:lnSpc>
                <a:spcPct val="100000"/>
              </a:lnSpc>
              <a:spcBef>
                <a:spcPts val="0"/>
              </a:spcBef>
              <a:spcAft>
                <a:spcPts val="0"/>
              </a:spcAft>
              <a:buClr>
                <a:srgbClr val="404040"/>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836" name="Google Shape;836;p146"/>
          <p:cNvSpPr>
            <a:spLocks noGrp="1"/>
          </p:cNvSpPr>
          <p:nvPr>
            <p:ph type="pic" idx="2"/>
          </p:nvPr>
        </p:nvSpPr>
        <p:spPr>
          <a:xfrm>
            <a:off x="508002" y="990602"/>
            <a:ext cx="5587800" cy="5486400"/>
          </a:xfrm>
          <a:prstGeom prst="rect">
            <a:avLst/>
          </a:prstGeom>
          <a:noFill/>
          <a:ln>
            <a:noFill/>
          </a:ln>
        </p:spPr>
        <p:txBody>
          <a:bodyPr spcFirstLastPara="1" wrap="square" lIns="108850" tIns="54425" rIns="108850" bIns="54425" anchor="t" anchorCtr="0">
            <a:noAutofit/>
          </a:bodyPr>
          <a:lstStyle>
            <a:lvl1pPr marR="0" lvl="0" algn="l" rtl="0">
              <a:lnSpc>
                <a:spcPct val="100000"/>
              </a:lnSpc>
              <a:spcBef>
                <a:spcPts val="0"/>
              </a:spcBef>
              <a:spcAft>
                <a:spcPts val="0"/>
              </a:spcAft>
              <a:buClr>
                <a:srgbClr val="404040"/>
              </a:buClr>
              <a:buSzPts val="3100"/>
              <a:buFont typeface="Arial"/>
              <a:buChar char="•"/>
              <a:defRPr sz="3100" b="0" i="0" u="none" strike="noStrike" cap="none">
                <a:solidFill>
                  <a:srgbClr val="404040"/>
                </a:solidFill>
                <a:latin typeface="Calibri"/>
                <a:ea typeface="Calibri"/>
                <a:cs typeface="Calibri"/>
                <a:sym typeface="Calibri"/>
              </a:defRPr>
            </a:lvl1pPr>
            <a:lvl2pPr marR="0" lvl="1" algn="l" rtl="0">
              <a:lnSpc>
                <a:spcPct val="100000"/>
              </a:lnSpc>
              <a:spcBef>
                <a:spcPts val="0"/>
              </a:spcBef>
              <a:spcAft>
                <a:spcPts val="0"/>
              </a:spcAft>
              <a:buClr>
                <a:srgbClr val="404040"/>
              </a:buClr>
              <a:buSzPts val="2900"/>
              <a:buFont typeface="Arial"/>
              <a:buChar char="–"/>
              <a:defRPr sz="2900" b="0" i="0" u="none" strike="noStrike" cap="none">
                <a:solidFill>
                  <a:srgbClr val="404040"/>
                </a:solidFill>
                <a:latin typeface="Calibri"/>
                <a:ea typeface="Calibri"/>
                <a:cs typeface="Calibri"/>
                <a:sym typeface="Calibri"/>
              </a:defRPr>
            </a:lvl2pPr>
            <a:lvl3pPr marR="0" lvl="2" algn="l" rtl="0">
              <a:lnSpc>
                <a:spcPct val="100000"/>
              </a:lnSpc>
              <a:spcBef>
                <a:spcPts val="0"/>
              </a:spcBef>
              <a:spcAft>
                <a:spcPts val="0"/>
              </a:spcAft>
              <a:buClr>
                <a:srgbClr val="404040"/>
              </a:buClr>
              <a:buSzPts val="2400"/>
              <a:buFont typeface="Arial"/>
              <a:buChar char="•"/>
              <a:defRPr sz="2400" b="0" i="0" u="none" strike="noStrike" cap="none">
                <a:solidFill>
                  <a:srgbClr val="404040"/>
                </a:solidFill>
                <a:latin typeface="Calibri"/>
                <a:ea typeface="Calibri"/>
                <a:cs typeface="Calibri"/>
                <a:sym typeface="Calibri"/>
              </a:defRPr>
            </a:lvl3pPr>
            <a:lvl4pPr marR="0" lvl="3" algn="l" rtl="0">
              <a:lnSpc>
                <a:spcPct val="100000"/>
              </a:lnSpc>
              <a:spcBef>
                <a:spcPts val="0"/>
              </a:spcBef>
              <a:spcAft>
                <a:spcPts val="0"/>
              </a:spcAft>
              <a:buClr>
                <a:srgbClr val="404040"/>
              </a:buClr>
              <a:buSzPts val="2400"/>
              <a:buFont typeface="Arial"/>
              <a:buChar char="–"/>
              <a:defRPr sz="2400" b="0" i="0" u="none" strike="noStrike" cap="none">
                <a:solidFill>
                  <a:srgbClr val="404040"/>
                </a:solidFill>
                <a:latin typeface="Calibri"/>
                <a:ea typeface="Calibri"/>
                <a:cs typeface="Calibri"/>
                <a:sym typeface="Calibri"/>
              </a:defRPr>
            </a:lvl4pPr>
            <a:lvl5pPr marR="0" lvl="4" algn="l" rtl="0">
              <a:lnSpc>
                <a:spcPct val="100000"/>
              </a:lnSpc>
              <a:spcBef>
                <a:spcPts val="0"/>
              </a:spcBef>
              <a:spcAft>
                <a:spcPts val="0"/>
              </a:spcAft>
              <a:buClr>
                <a:srgbClr val="404040"/>
              </a:buClr>
              <a:buSzPts val="2400"/>
              <a:buFont typeface="Arial"/>
              <a:buChar char="»"/>
              <a:defRPr sz="2400" b="0" i="0" u="none" strike="noStrike" cap="none">
                <a:solidFill>
                  <a:srgbClr val="404040"/>
                </a:solidFill>
                <a:latin typeface="Calibri"/>
                <a:ea typeface="Calibri"/>
                <a:cs typeface="Calibri"/>
                <a:sym typeface="Calibri"/>
              </a:defRPr>
            </a:lvl5pPr>
            <a:lvl6pPr marR="0" lvl="5"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R="0" lvl="6"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R="0" lvl="7"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R="0" lvl="8"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omt" type="blank">
  <p:cSld name="BLANK">
    <p:spTree>
      <p:nvGrpSpPr>
        <p:cNvPr id="1" name="Shape 841"/>
        <p:cNvGrpSpPr/>
        <p:nvPr/>
      </p:nvGrpSpPr>
      <p:grpSpPr>
        <a:xfrm>
          <a:off x="0" y="0"/>
          <a:ext cx="0" cy="0"/>
          <a:chOff x="0" y="0"/>
          <a:chExt cx="0" cy="0"/>
        </a:xfrm>
      </p:grpSpPr>
      <p:sp>
        <p:nvSpPr>
          <p:cNvPr id="842" name="Google Shape;842;p148"/>
          <p:cNvSpPr txBox="1">
            <a:spLocks noGrp="1"/>
          </p:cNvSpPr>
          <p:nvPr>
            <p:ph type="dt" idx="10"/>
          </p:nvPr>
        </p:nvSpPr>
        <p:spPr>
          <a:xfrm>
            <a:off x="1350304" y="6446593"/>
            <a:ext cx="846000" cy="184800"/>
          </a:xfrm>
          <a:prstGeom prst="rect">
            <a:avLst/>
          </a:prstGeom>
          <a:noFill/>
          <a:ln>
            <a:noFill/>
          </a:ln>
        </p:spPr>
        <p:txBody>
          <a:bodyPr spcFirstLastPara="1" wrap="square" lIns="108850" tIns="54425" rIns="108850" bIns="54425" anchor="t" anchorCtr="0">
            <a:noAutofit/>
          </a:bodyPr>
          <a:lstStyle>
            <a:lvl1pPr marR="0" lvl="0"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endParaRPr/>
          </a:p>
        </p:txBody>
      </p:sp>
      <p:sp>
        <p:nvSpPr>
          <p:cNvPr id="843" name="Google Shape;843;p148"/>
          <p:cNvSpPr txBox="1">
            <a:spLocks noGrp="1"/>
          </p:cNvSpPr>
          <p:nvPr>
            <p:ph type="ftr" idx="11"/>
          </p:nvPr>
        </p:nvSpPr>
        <p:spPr>
          <a:xfrm>
            <a:off x="2683722" y="6446593"/>
            <a:ext cx="7443600" cy="184800"/>
          </a:xfrm>
          <a:prstGeom prst="rect">
            <a:avLst/>
          </a:prstGeom>
          <a:noFill/>
          <a:ln>
            <a:noFill/>
          </a:ln>
        </p:spPr>
        <p:txBody>
          <a:bodyPr spcFirstLastPara="1" wrap="square" lIns="108850" tIns="54425" rIns="108850" bIns="54425" anchor="t" anchorCtr="0">
            <a:noAutofit/>
          </a:bodyPr>
          <a:lstStyle>
            <a:lvl1pPr marR="0" lvl="0"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r>
              <a:rPr lang="nn-NO"/>
              <a:t>Vedlegg B til Bilag 1</a:t>
            </a:r>
            <a:endParaRPr/>
          </a:p>
        </p:txBody>
      </p:sp>
      <p:sp>
        <p:nvSpPr>
          <p:cNvPr id="844" name="Google Shape;844;p148"/>
          <p:cNvSpPr txBox="1">
            <a:spLocks noGrp="1"/>
          </p:cNvSpPr>
          <p:nvPr>
            <p:ph type="sldNum" idx="12"/>
          </p:nvPr>
        </p:nvSpPr>
        <p:spPr>
          <a:xfrm>
            <a:off x="11079453" y="6446593"/>
            <a:ext cx="308700" cy="184800"/>
          </a:xfrm>
          <a:prstGeom prst="rect">
            <a:avLst/>
          </a:prstGeom>
          <a:noFill/>
          <a:ln>
            <a:noFill/>
          </a:ln>
        </p:spPr>
        <p:txBody>
          <a:bodyPr spcFirstLastPara="1" wrap="square" lIns="108850" tIns="54425" rIns="108850" bIns="54425" anchor="t" anchorCtr="0">
            <a:noAutofit/>
          </a:bodyPr>
          <a:lstStyle>
            <a:lvl1pPr marL="0" marR="0" lvl="0" indent="0" algn="l" rtl="0">
              <a:spcBef>
                <a:spcPts val="0"/>
              </a:spcBef>
              <a:buNone/>
              <a:defRPr sz="2100" b="0" i="0" u="none" strike="noStrike" cap="none">
                <a:solidFill>
                  <a:srgbClr val="000000"/>
                </a:solidFill>
                <a:latin typeface="Calibri"/>
                <a:ea typeface="Calibri"/>
                <a:cs typeface="Calibri"/>
                <a:sym typeface="Calibri"/>
              </a:defRPr>
            </a:lvl1pPr>
            <a:lvl2pPr marL="0" marR="0" lvl="1" indent="0" algn="l" rtl="0">
              <a:spcBef>
                <a:spcPts val="0"/>
              </a:spcBef>
              <a:buNone/>
              <a:defRPr sz="2100" b="0" i="0" u="none" strike="noStrike" cap="none">
                <a:solidFill>
                  <a:srgbClr val="000000"/>
                </a:solidFill>
                <a:latin typeface="Calibri"/>
                <a:ea typeface="Calibri"/>
                <a:cs typeface="Calibri"/>
                <a:sym typeface="Calibri"/>
              </a:defRPr>
            </a:lvl2pPr>
            <a:lvl3pPr marL="0" marR="0" lvl="2" indent="0" algn="l" rtl="0">
              <a:spcBef>
                <a:spcPts val="0"/>
              </a:spcBef>
              <a:buNone/>
              <a:defRPr sz="2100" b="0" i="0" u="none" strike="noStrike" cap="none">
                <a:solidFill>
                  <a:srgbClr val="000000"/>
                </a:solidFill>
                <a:latin typeface="Calibri"/>
                <a:ea typeface="Calibri"/>
                <a:cs typeface="Calibri"/>
                <a:sym typeface="Calibri"/>
              </a:defRPr>
            </a:lvl3pPr>
            <a:lvl4pPr marL="0" marR="0" lvl="3" indent="0" algn="l" rtl="0">
              <a:spcBef>
                <a:spcPts val="0"/>
              </a:spcBef>
              <a:buNone/>
              <a:defRPr sz="2100" b="0" i="0" u="none" strike="noStrike" cap="none">
                <a:solidFill>
                  <a:srgbClr val="000000"/>
                </a:solidFill>
                <a:latin typeface="Calibri"/>
                <a:ea typeface="Calibri"/>
                <a:cs typeface="Calibri"/>
                <a:sym typeface="Calibri"/>
              </a:defRPr>
            </a:lvl4pPr>
            <a:lvl5pPr marL="0" marR="0" lvl="4" indent="0" algn="l" rtl="0">
              <a:spcBef>
                <a:spcPts val="0"/>
              </a:spcBef>
              <a:buNone/>
              <a:defRPr sz="2100" b="0" i="0" u="none" strike="noStrike" cap="none">
                <a:solidFill>
                  <a:srgbClr val="000000"/>
                </a:solidFill>
                <a:latin typeface="Calibri"/>
                <a:ea typeface="Calibri"/>
                <a:cs typeface="Calibri"/>
                <a:sym typeface="Calibri"/>
              </a:defRPr>
            </a:lvl5pPr>
            <a:lvl6pPr marL="0" marR="0" lvl="5" indent="0" algn="l" rtl="0">
              <a:spcBef>
                <a:spcPts val="0"/>
              </a:spcBef>
              <a:buNone/>
              <a:defRPr sz="2100" b="0" i="0" u="none" strike="noStrike" cap="none">
                <a:solidFill>
                  <a:srgbClr val="000000"/>
                </a:solidFill>
                <a:latin typeface="Calibri"/>
                <a:ea typeface="Calibri"/>
                <a:cs typeface="Calibri"/>
                <a:sym typeface="Calibri"/>
              </a:defRPr>
            </a:lvl6pPr>
            <a:lvl7pPr marL="0" marR="0" lvl="6" indent="0" algn="l" rtl="0">
              <a:spcBef>
                <a:spcPts val="0"/>
              </a:spcBef>
              <a:buNone/>
              <a:defRPr sz="2100" b="0" i="0" u="none" strike="noStrike" cap="none">
                <a:solidFill>
                  <a:srgbClr val="000000"/>
                </a:solidFill>
                <a:latin typeface="Calibri"/>
                <a:ea typeface="Calibri"/>
                <a:cs typeface="Calibri"/>
                <a:sym typeface="Calibri"/>
              </a:defRPr>
            </a:lvl7pPr>
            <a:lvl8pPr marL="0" marR="0" lvl="7" indent="0" algn="l" rtl="0">
              <a:spcBef>
                <a:spcPts val="0"/>
              </a:spcBef>
              <a:buNone/>
              <a:defRPr sz="2100" b="0" i="0" u="none" strike="noStrike" cap="none">
                <a:solidFill>
                  <a:srgbClr val="000000"/>
                </a:solidFill>
                <a:latin typeface="Calibri"/>
                <a:ea typeface="Calibri"/>
                <a:cs typeface="Calibri"/>
                <a:sym typeface="Calibri"/>
              </a:defRPr>
            </a:lvl8pPr>
            <a:lvl9pPr marL="0" marR="0" lvl="8" indent="0" algn="l" rtl="0">
              <a:spcBef>
                <a:spcPts val="0"/>
              </a:spcBef>
              <a:buNone/>
              <a:defRPr sz="21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lank" type="tx">
  <p:cSld name="TITLE_AND_BODY">
    <p:spTree>
      <p:nvGrpSpPr>
        <p:cNvPr id="1" name="Shape 845"/>
        <p:cNvGrpSpPr/>
        <p:nvPr/>
      </p:nvGrpSpPr>
      <p:grpSpPr>
        <a:xfrm>
          <a:off x="0" y="0"/>
          <a:ext cx="0" cy="0"/>
          <a:chOff x="0" y="0"/>
          <a:chExt cx="0" cy="0"/>
        </a:xfrm>
      </p:grpSpPr>
      <p:sp>
        <p:nvSpPr>
          <p:cNvPr id="846" name="Google Shape;846;p149"/>
          <p:cNvSpPr txBox="1">
            <a:spLocks noGrp="1"/>
          </p:cNvSpPr>
          <p:nvPr>
            <p:ph type="sldNum" idx="12"/>
          </p:nvPr>
        </p:nvSpPr>
        <p:spPr>
          <a:xfrm>
            <a:off x="8610609" y="6356362"/>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2100">
                <a:solidFill>
                  <a:schemeClr val="dk1"/>
                </a:solidFill>
                <a:latin typeface="Calibri"/>
                <a:ea typeface="Calibri"/>
                <a:cs typeface="Calibri"/>
                <a:sym typeface="Calibri"/>
              </a:defRPr>
            </a:lvl1pPr>
            <a:lvl2pPr marL="0" marR="0" lvl="1" indent="0" algn="l" rtl="0">
              <a:spcBef>
                <a:spcPts val="0"/>
              </a:spcBef>
              <a:buNone/>
              <a:defRPr sz="2100">
                <a:solidFill>
                  <a:schemeClr val="dk1"/>
                </a:solidFill>
                <a:latin typeface="Calibri"/>
                <a:ea typeface="Calibri"/>
                <a:cs typeface="Calibri"/>
                <a:sym typeface="Calibri"/>
              </a:defRPr>
            </a:lvl2pPr>
            <a:lvl3pPr marL="0" marR="0" lvl="2" indent="0" algn="l" rtl="0">
              <a:spcBef>
                <a:spcPts val="0"/>
              </a:spcBef>
              <a:buNone/>
              <a:defRPr sz="2100">
                <a:solidFill>
                  <a:schemeClr val="dk1"/>
                </a:solidFill>
                <a:latin typeface="Calibri"/>
                <a:ea typeface="Calibri"/>
                <a:cs typeface="Calibri"/>
                <a:sym typeface="Calibri"/>
              </a:defRPr>
            </a:lvl3pPr>
            <a:lvl4pPr marL="0" marR="0" lvl="3" indent="0" algn="l" rtl="0">
              <a:spcBef>
                <a:spcPts val="0"/>
              </a:spcBef>
              <a:buNone/>
              <a:defRPr sz="2100">
                <a:solidFill>
                  <a:schemeClr val="dk1"/>
                </a:solidFill>
                <a:latin typeface="Calibri"/>
                <a:ea typeface="Calibri"/>
                <a:cs typeface="Calibri"/>
                <a:sym typeface="Calibri"/>
              </a:defRPr>
            </a:lvl4pPr>
            <a:lvl5pPr marL="0" marR="0" lvl="4" indent="0" algn="l" rtl="0">
              <a:spcBef>
                <a:spcPts val="0"/>
              </a:spcBef>
              <a:buNone/>
              <a:defRPr sz="2100">
                <a:solidFill>
                  <a:schemeClr val="dk1"/>
                </a:solidFill>
                <a:latin typeface="Calibri"/>
                <a:ea typeface="Calibri"/>
                <a:cs typeface="Calibri"/>
                <a:sym typeface="Calibri"/>
              </a:defRPr>
            </a:lvl5pPr>
            <a:lvl6pPr marL="0" marR="0" lvl="5" indent="0" algn="l" rtl="0">
              <a:spcBef>
                <a:spcPts val="0"/>
              </a:spcBef>
              <a:buNone/>
              <a:defRPr sz="2100">
                <a:solidFill>
                  <a:schemeClr val="dk1"/>
                </a:solidFill>
                <a:latin typeface="Calibri"/>
                <a:ea typeface="Calibri"/>
                <a:cs typeface="Calibri"/>
                <a:sym typeface="Calibri"/>
              </a:defRPr>
            </a:lvl6pPr>
            <a:lvl7pPr marL="0" marR="0" lvl="6" indent="0" algn="l" rtl="0">
              <a:spcBef>
                <a:spcPts val="0"/>
              </a:spcBef>
              <a:buNone/>
              <a:defRPr sz="2100">
                <a:solidFill>
                  <a:schemeClr val="dk1"/>
                </a:solidFill>
                <a:latin typeface="Calibri"/>
                <a:ea typeface="Calibri"/>
                <a:cs typeface="Calibri"/>
                <a:sym typeface="Calibri"/>
              </a:defRPr>
            </a:lvl7pPr>
            <a:lvl8pPr marL="0" marR="0" lvl="7" indent="0" algn="l" rtl="0">
              <a:spcBef>
                <a:spcPts val="0"/>
              </a:spcBef>
              <a:buNone/>
              <a:defRPr sz="2100">
                <a:solidFill>
                  <a:schemeClr val="dk1"/>
                </a:solidFill>
                <a:latin typeface="Calibri"/>
                <a:ea typeface="Calibri"/>
                <a:cs typeface="Calibri"/>
                <a:sym typeface="Calibri"/>
              </a:defRPr>
            </a:lvl8pPr>
            <a:lvl9pPr marL="0" marR="0" lvl="8" indent="0" algn="l" rtl="0">
              <a:spcBef>
                <a:spcPts val="0"/>
              </a:spcBef>
              <a:buNone/>
              <a:defRPr sz="21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Forside">
  <p:cSld name="Forside">
    <p:spTree>
      <p:nvGrpSpPr>
        <p:cNvPr id="1" name="Shape 847"/>
        <p:cNvGrpSpPr/>
        <p:nvPr/>
      </p:nvGrpSpPr>
      <p:grpSpPr>
        <a:xfrm>
          <a:off x="0" y="0"/>
          <a:ext cx="0" cy="0"/>
          <a:chOff x="0" y="0"/>
          <a:chExt cx="0" cy="0"/>
        </a:xfrm>
      </p:grpSpPr>
      <p:pic>
        <p:nvPicPr>
          <p:cNvPr id="848" name="Google Shape;848;p150" descr="Sommerfuglen.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628477" y="1211267"/>
            <a:ext cx="4563538" cy="5646749"/>
          </a:xfrm>
          <a:prstGeom prst="rect">
            <a:avLst/>
          </a:prstGeom>
          <a:noFill/>
          <a:ln>
            <a:noFill/>
          </a:ln>
        </p:spPr>
      </p:pic>
      <p:sp>
        <p:nvSpPr>
          <p:cNvPr id="849" name="Google Shape;849;p150"/>
          <p:cNvSpPr txBox="1">
            <a:spLocks noGrp="1"/>
          </p:cNvSpPr>
          <p:nvPr>
            <p:ph type="title"/>
          </p:nvPr>
        </p:nvSpPr>
        <p:spPr>
          <a:xfrm>
            <a:off x="1593601" y="1300084"/>
            <a:ext cx="6614700" cy="879000"/>
          </a:xfrm>
          <a:prstGeom prst="rect">
            <a:avLst/>
          </a:prstGeom>
          <a:noFill/>
          <a:ln>
            <a:noFill/>
          </a:ln>
        </p:spPr>
        <p:txBody>
          <a:bodyPr spcFirstLastPara="1" wrap="square" lIns="108850" tIns="54425" rIns="108850" bIns="54425" anchor="b" anchorCtr="0">
            <a:noAutofit/>
          </a:bodyPr>
          <a:lstStyle>
            <a:lvl1pPr lvl="0" algn="l" rtl="0">
              <a:spcBef>
                <a:spcPts val="0"/>
              </a:spcBef>
              <a:spcAft>
                <a:spcPts val="0"/>
              </a:spcAft>
              <a:buClr>
                <a:srgbClr val="81B1E0"/>
              </a:buClr>
              <a:buSzPts val="50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50" name="Google Shape;850;p150"/>
          <p:cNvSpPr txBox="1">
            <a:spLocks noGrp="1"/>
          </p:cNvSpPr>
          <p:nvPr>
            <p:ph type="body" idx="1"/>
          </p:nvPr>
        </p:nvSpPr>
        <p:spPr>
          <a:xfrm>
            <a:off x="1593800" y="2204869"/>
            <a:ext cx="6614700" cy="479100"/>
          </a:xfrm>
          <a:prstGeom prst="rect">
            <a:avLst/>
          </a:prstGeom>
          <a:noFill/>
          <a:ln>
            <a:noFill/>
          </a:ln>
        </p:spPr>
        <p:txBody>
          <a:bodyPr spcFirstLastPara="1" wrap="square" lIns="108850" tIns="54425" rIns="108850" bIns="54425" anchor="t" anchorCtr="0">
            <a:noAutofit/>
          </a:bodyPr>
          <a:lstStyle>
            <a:lvl1pPr marL="457200" lvl="0" indent="-228600" algn="l" rtl="0">
              <a:lnSpc>
                <a:spcPct val="100000"/>
              </a:lnSpc>
              <a:spcBef>
                <a:spcPts val="0"/>
              </a:spcBef>
              <a:spcAft>
                <a:spcPts val="0"/>
              </a:spcAft>
              <a:buClr>
                <a:schemeClr val="dk2"/>
              </a:buClr>
              <a:buSzPts val="2400"/>
              <a:buNone/>
              <a:defRPr sz="2400">
                <a:solidFill>
                  <a:schemeClr val="dk2"/>
                </a:solidFill>
              </a:defRPr>
            </a:lvl1pPr>
            <a:lvl2pPr marL="914400" lvl="1" indent="-342900" algn="l" rtl="0">
              <a:lnSpc>
                <a:spcPct val="100000"/>
              </a:lnSpc>
              <a:spcBef>
                <a:spcPts val="0"/>
              </a:spcBef>
              <a:spcAft>
                <a:spcPts val="0"/>
              </a:spcAft>
              <a:buClr>
                <a:srgbClr val="404040"/>
              </a:buClr>
              <a:buSzPts val="1800"/>
              <a:buChar char="–"/>
              <a:defRPr/>
            </a:lvl2pPr>
            <a:lvl3pPr marL="1371600" lvl="2" indent="-342900" algn="l" rtl="0">
              <a:lnSpc>
                <a:spcPct val="100000"/>
              </a:lnSpc>
              <a:spcBef>
                <a:spcPts val="0"/>
              </a:spcBef>
              <a:spcAft>
                <a:spcPts val="0"/>
              </a:spcAft>
              <a:buClr>
                <a:srgbClr val="404040"/>
              </a:buClr>
              <a:buSzPts val="1800"/>
              <a:buChar char="•"/>
              <a:defRPr/>
            </a:lvl3pPr>
            <a:lvl4pPr marL="1828800" lvl="3" indent="-342900" algn="l" rtl="0">
              <a:lnSpc>
                <a:spcPct val="100000"/>
              </a:lnSpc>
              <a:spcBef>
                <a:spcPts val="0"/>
              </a:spcBef>
              <a:spcAft>
                <a:spcPts val="0"/>
              </a:spcAft>
              <a:buClr>
                <a:srgbClr val="404040"/>
              </a:buClr>
              <a:buSzPts val="1800"/>
              <a:buChar char="–"/>
              <a:defRPr/>
            </a:lvl4pPr>
            <a:lvl5pPr marL="2286000" lvl="4" indent="-342900" algn="l" rtl="0">
              <a:lnSpc>
                <a:spcPct val="100000"/>
              </a:lnSpc>
              <a:spcBef>
                <a:spcPts val="0"/>
              </a:spcBef>
              <a:spcAft>
                <a:spcPts val="0"/>
              </a:spcAft>
              <a:buClr>
                <a:srgbClr val="404040"/>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Forside [lang overskrift]">
  <p:cSld name="Forside [lang overskrift]">
    <p:spTree>
      <p:nvGrpSpPr>
        <p:cNvPr id="1" name="Shape 851"/>
        <p:cNvGrpSpPr/>
        <p:nvPr/>
      </p:nvGrpSpPr>
      <p:grpSpPr>
        <a:xfrm>
          <a:off x="0" y="0"/>
          <a:ext cx="0" cy="0"/>
          <a:chOff x="0" y="0"/>
          <a:chExt cx="0" cy="0"/>
        </a:xfrm>
      </p:grpSpPr>
      <p:pic>
        <p:nvPicPr>
          <p:cNvPr id="852" name="Google Shape;852;p151" descr="Sommerfuglen.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628477" y="1211267"/>
            <a:ext cx="4563538" cy="5646749"/>
          </a:xfrm>
          <a:prstGeom prst="rect">
            <a:avLst/>
          </a:prstGeom>
          <a:noFill/>
          <a:ln>
            <a:noFill/>
          </a:ln>
        </p:spPr>
      </p:pic>
      <p:sp>
        <p:nvSpPr>
          <p:cNvPr id="853" name="Google Shape;853;p151"/>
          <p:cNvSpPr txBox="1">
            <a:spLocks noGrp="1"/>
          </p:cNvSpPr>
          <p:nvPr>
            <p:ph type="title"/>
          </p:nvPr>
        </p:nvSpPr>
        <p:spPr>
          <a:xfrm>
            <a:off x="1593602" y="4831314"/>
            <a:ext cx="5942700" cy="879000"/>
          </a:xfrm>
          <a:prstGeom prst="rect">
            <a:avLst/>
          </a:prstGeom>
          <a:noFill/>
          <a:ln>
            <a:noFill/>
          </a:ln>
        </p:spPr>
        <p:txBody>
          <a:bodyPr spcFirstLastPara="1" wrap="square" lIns="108850" tIns="54425" rIns="108850" bIns="54425" anchor="b" anchorCtr="0">
            <a:noAutofit/>
          </a:bodyPr>
          <a:lstStyle>
            <a:lvl1pPr lvl="0" algn="l" rtl="0">
              <a:spcBef>
                <a:spcPts val="0"/>
              </a:spcBef>
              <a:spcAft>
                <a:spcPts val="0"/>
              </a:spcAft>
              <a:buClr>
                <a:srgbClr val="81B1E0"/>
              </a:buClr>
              <a:buSzPts val="50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Forside [lang overskrift/undertittel]">
  <p:cSld name="Forside [lang overskrift/undertittel]">
    <p:spTree>
      <p:nvGrpSpPr>
        <p:cNvPr id="1" name="Shape 854"/>
        <p:cNvGrpSpPr/>
        <p:nvPr/>
      </p:nvGrpSpPr>
      <p:grpSpPr>
        <a:xfrm>
          <a:off x="0" y="0"/>
          <a:ext cx="0" cy="0"/>
          <a:chOff x="0" y="0"/>
          <a:chExt cx="0" cy="0"/>
        </a:xfrm>
      </p:grpSpPr>
      <p:pic>
        <p:nvPicPr>
          <p:cNvPr id="855" name="Google Shape;855;p152" descr="Sommerfuglen.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628477" y="1211267"/>
            <a:ext cx="4563538" cy="5646749"/>
          </a:xfrm>
          <a:prstGeom prst="rect">
            <a:avLst/>
          </a:prstGeom>
          <a:noFill/>
          <a:ln>
            <a:noFill/>
          </a:ln>
        </p:spPr>
      </p:pic>
      <p:sp>
        <p:nvSpPr>
          <p:cNvPr id="856" name="Google Shape;856;p152"/>
          <p:cNvSpPr txBox="1">
            <a:spLocks noGrp="1"/>
          </p:cNvSpPr>
          <p:nvPr>
            <p:ph type="title"/>
          </p:nvPr>
        </p:nvSpPr>
        <p:spPr>
          <a:xfrm>
            <a:off x="1593602" y="4831314"/>
            <a:ext cx="5942700" cy="879000"/>
          </a:xfrm>
          <a:prstGeom prst="rect">
            <a:avLst/>
          </a:prstGeom>
          <a:noFill/>
          <a:ln>
            <a:noFill/>
          </a:ln>
        </p:spPr>
        <p:txBody>
          <a:bodyPr spcFirstLastPara="1" wrap="square" lIns="108850" tIns="54425" rIns="108850" bIns="54425" anchor="b" anchorCtr="0">
            <a:noAutofit/>
          </a:bodyPr>
          <a:lstStyle>
            <a:lvl1pPr lvl="0" algn="l" rtl="0">
              <a:spcBef>
                <a:spcPts val="0"/>
              </a:spcBef>
              <a:spcAft>
                <a:spcPts val="0"/>
              </a:spcAft>
              <a:buClr>
                <a:srgbClr val="81B1E0"/>
              </a:buClr>
              <a:buSzPts val="50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57" name="Google Shape;857;p152"/>
          <p:cNvSpPr txBox="1">
            <a:spLocks noGrp="1"/>
          </p:cNvSpPr>
          <p:nvPr>
            <p:ph type="body" idx="1"/>
          </p:nvPr>
        </p:nvSpPr>
        <p:spPr>
          <a:xfrm>
            <a:off x="1593800" y="3226291"/>
            <a:ext cx="6034800" cy="479100"/>
          </a:xfrm>
          <a:prstGeom prst="rect">
            <a:avLst/>
          </a:prstGeom>
          <a:noFill/>
          <a:ln>
            <a:noFill/>
          </a:ln>
        </p:spPr>
        <p:txBody>
          <a:bodyPr spcFirstLastPara="1" wrap="square" lIns="108850" tIns="54425" rIns="108850" bIns="54425" anchor="b" anchorCtr="0">
            <a:noAutofit/>
          </a:bodyPr>
          <a:lstStyle>
            <a:lvl1pPr marL="457200" lvl="0" indent="-228600" algn="l" rtl="0">
              <a:lnSpc>
                <a:spcPct val="100000"/>
              </a:lnSpc>
              <a:spcBef>
                <a:spcPts val="0"/>
              </a:spcBef>
              <a:spcAft>
                <a:spcPts val="0"/>
              </a:spcAft>
              <a:buClr>
                <a:schemeClr val="dk2"/>
              </a:buClr>
              <a:buSzPts val="2400"/>
              <a:buNone/>
              <a:defRPr sz="2400">
                <a:solidFill>
                  <a:schemeClr val="dk2"/>
                </a:solidFill>
              </a:defRPr>
            </a:lvl1pPr>
            <a:lvl2pPr marL="914400" lvl="1" indent="-342900" algn="l" rtl="0">
              <a:lnSpc>
                <a:spcPct val="100000"/>
              </a:lnSpc>
              <a:spcBef>
                <a:spcPts val="0"/>
              </a:spcBef>
              <a:spcAft>
                <a:spcPts val="0"/>
              </a:spcAft>
              <a:buClr>
                <a:srgbClr val="404040"/>
              </a:buClr>
              <a:buSzPts val="1800"/>
              <a:buChar char="–"/>
              <a:defRPr/>
            </a:lvl2pPr>
            <a:lvl3pPr marL="1371600" lvl="2" indent="-342900" algn="l" rtl="0">
              <a:lnSpc>
                <a:spcPct val="100000"/>
              </a:lnSpc>
              <a:spcBef>
                <a:spcPts val="0"/>
              </a:spcBef>
              <a:spcAft>
                <a:spcPts val="0"/>
              </a:spcAft>
              <a:buClr>
                <a:srgbClr val="404040"/>
              </a:buClr>
              <a:buSzPts val="1800"/>
              <a:buChar char="•"/>
              <a:defRPr/>
            </a:lvl3pPr>
            <a:lvl4pPr marL="1828800" lvl="3" indent="-342900" algn="l" rtl="0">
              <a:lnSpc>
                <a:spcPct val="100000"/>
              </a:lnSpc>
              <a:spcBef>
                <a:spcPts val="0"/>
              </a:spcBef>
              <a:spcAft>
                <a:spcPts val="0"/>
              </a:spcAft>
              <a:buClr>
                <a:srgbClr val="404040"/>
              </a:buClr>
              <a:buSzPts val="1800"/>
              <a:buChar char="–"/>
              <a:defRPr/>
            </a:lvl4pPr>
            <a:lvl5pPr marL="2286000" lvl="4" indent="-342900" algn="l" rtl="0">
              <a:lnSpc>
                <a:spcPct val="100000"/>
              </a:lnSpc>
              <a:spcBef>
                <a:spcPts val="0"/>
              </a:spcBef>
              <a:spcAft>
                <a:spcPts val="0"/>
              </a:spcAft>
              <a:buClr>
                <a:srgbClr val="404040"/>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Grå sommerfugler">
  <p:cSld name="Grå sommerfugler">
    <p:spTree>
      <p:nvGrpSpPr>
        <p:cNvPr id="1" name="Shape 858"/>
        <p:cNvGrpSpPr/>
        <p:nvPr/>
      </p:nvGrpSpPr>
      <p:grpSpPr>
        <a:xfrm>
          <a:off x="0" y="0"/>
          <a:ext cx="0" cy="0"/>
          <a:chOff x="0" y="0"/>
          <a:chExt cx="0" cy="0"/>
        </a:xfrm>
      </p:grpSpPr>
      <p:pic>
        <p:nvPicPr>
          <p:cNvPr id="859" name="Google Shape;859;p153"/>
          <p:cNvPicPr preferRelativeResize="0"/>
          <p:nvPr/>
        </p:nvPicPr>
        <p:blipFill rotWithShape="1">
          <a:blip r:embed="rId2">
            <a:alphaModFix/>
          </a:blip>
          <a:srcRect/>
          <a:stretch/>
        </p:blipFill>
        <p:spPr>
          <a:xfrm>
            <a:off x="2" y="5737388"/>
            <a:ext cx="12191006" cy="908230"/>
          </a:xfrm>
          <a:prstGeom prst="rect">
            <a:avLst/>
          </a:prstGeom>
          <a:noFill/>
          <a:ln>
            <a:noFill/>
          </a:ln>
        </p:spPr>
      </p:pic>
      <p:sp>
        <p:nvSpPr>
          <p:cNvPr id="860" name="Google Shape;860;p153"/>
          <p:cNvSpPr txBox="1">
            <a:spLocks noGrp="1"/>
          </p:cNvSpPr>
          <p:nvPr>
            <p:ph type="title"/>
          </p:nvPr>
        </p:nvSpPr>
        <p:spPr>
          <a:xfrm>
            <a:off x="1593602" y="1300084"/>
            <a:ext cx="9004800" cy="879000"/>
          </a:xfrm>
          <a:prstGeom prst="rect">
            <a:avLst/>
          </a:prstGeom>
          <a:noFill/>
          <a:ln>
            <a:noFill/>
          </a:ln>
        </p:spPr>
        <p:txBody>
          <a:bodyPr spcFirstLastPara="1" wrap="square" lIns="108850" tIns="54425" rIns="108850" bIns="54425" anchor="b" anchorCtr="0">
            <a:noAutofit/>
          </a:bodyPr>
          <a:lstStyle>
            <a:lvl1pPr lvl="0" algn="l" rtl="0">
              <a:spcBef>
                <a:spcPts val="0"/>
              </a:spcBef>
              <a:spcAft>
                <a:spcPts val="0"/>
              </a:spcAft>
              <a:buClr>
                <a:srgbClr val="81B1E0"/>
              </a:buClr>
              <a:buSzPts val="50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61" name="Google Shape;861;p153"/>
          <p:cNvSpPr txBox="1">
            <a:spLocks noGrp="1"/>
          </p:cNvSpPr>
          <p:nvPr>
            <p:ph type="body" idx="1"/>
          </p:nvPr>
        </p:nvSpPr>
        <p:spPr>
          <a:xfrm>
            <a:off x="1593602" y="2736008"/>
            <a:ext cx="9004800" cy="2925300"/>
          </a:xfrm>
          <a:prstGeom prst="rect">
            <a:avLst/>
          </a:prstGeom>
          <a:noFill/>
          <a:ln>
            <a:noFill/>
          </a:ln>
        </p:spPr>
        <p:txBody>
          <a:bodyPr spcFirstLastPara="1" wrap="square" lIns="108850" tIns="54425" rIns="108850" bIns="54425" anchor="t" anchorCtr="0">
            <a:noAutofit/>
          </a:bodyPr>
          <a:lstStyle>
            <a:lvl1pPr marL="457200" lvl="0" indent="-425450" algn="l" rtl="0">
              <a:lnSpc>
                <a:spcPct val="100000"/>
              </a:lnSpc>
              <a:spcBef>
                <a:spcPts val="0"/>
              </a:spcBef>
              <a:spcAft>
                <a:spcPts val="0"/>
              </a:spcAft>
              <a:buClr>
                <a:schemeClr val="dk2"/>
              </a:buClr>
              <a:buSzPts val="3100"/>
              <a:buChar char="•"/>
              <a:defRPr sz="3100">
                <a:solidFill>
                  <a:schemeClr val="dk2"/>
                </a:solidFill>
              </a:defRPr>
            </a:lvl1pPr>
            <a:lvl2pPr marL="914400" lvl="1" indent="-412750" algn="l" rtl="0">
              <a:lnSpc>
                <a:spcPct val="100000"/>
              </a:lnSpc>
              <a:spcBef>
                <a:spcPts val="0"/>
              </a:spcBef>
              <a:spcAft>
                <a:spcPts val="0"/>
              </a:spcAft>
              <a:buClr>
                <a:schemeClr val="dk2"/>
              </a:buClr>
              <a:buSzPts val="2900"/>
              <a:buChar char="–"/>
              <a:defRPr sz="2900">
                <a:solidFill>
                  <a:schemeClr val="dk2"/>
                </a:solidFill>
              </a:defRPr>
            </a:lvl2pPr>
            <a:lvl3pPr marL="1371600" lvl="2" indent="-381000" algn="l" rtl="0">
              <a:lnSpc>
                <a:spcPct val="100000"/>
              </a:lnSpc>
              <a:spcBef>
                <a:spcPts val="0"/>
              </a:spcBef>
              <a:spcAft>
                <a:spcPts val="0"/>
              </a:spcAft>
              <a:buClr>
                <a:schemeClr val="dk2"/>
              </a:buClr>
              <a:buSzPts val="2400"/>
              <a:buChar char="•"/>
              <a:defRPr sz="2400">
                <a:solidFill>
                  <a:schemeClr val="dk2"/>
                </a:solidFill>
              </a:defRPr>
            </a:lvl3pPr>
            <a:lvl4pPr marL="1828800" lvl="3" indent="-381000" algn="l" rtl="0">
              <a:lnSpc>
                <a:spcPct val="100000"/>
              </a:lnSpc>
              <a:spcBef>
                <a:spcPts val="0"/>
              </a:spcBef>
              <a:spcAft>
                <a:spcPts val="0"/>
              </a:spcAft>
              <a:buClr>
                <a:schemeClr val="dk2"/>
              </a:buClr>
              <a:buSzPts val="2400"/>
              <a:buChar char="–"/>
              <a:defRPr sz="2400">
                <a:solidFill>
                  <a:schemeClr val="dk2"/>
                </a:solidFill>
              </a:defRPr>
            </a:lvl4pPr>
            <a:lvl5pPr marL="2286000" lvl="4" indent="-381000" algn="l" rtl="0">
              <a:lnSpc>
                <a:spcPct val="100000"/>
              </a:lnSpc>
              <a:spcBef>
                <a:spcPts val="0"/>
              </a:spcBef>
              <a:spcAft>
                <a:spcPts val="0"/>
              </a:spcAft>
              <a:buClr>
                <a:schemeClr val="dk2"/>
              </a:buClr>
              <a:buSzPts val="2400"/>
              <a:buChar char="»"/>
              <a:defRPr>
                <a:solidFill>
                  <a:schemeClr val="dk2"/>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862" name="Google Shape;862;p153"/>
          <p:cNvSpPr txBox="1">
            <a:spLocks noGrp="1"/>
          </p:cNvSpPr>
          <p:nvPr>
            <p:ph type="dt" idx="10"/>
          </p:nvPr>
        </p:nvSpPr>
        <p:spPr>
          <a:xfrm>
            <a:off x="609600" y="6356362"/>
            <a:ext cx="2844600" cy="365100"/>
          </a:xfrm>
          <a:prstGeom prst="rect">
            <a:avLst/>
          </a:prstGeom>
          <a:noFill/>
          <a:ln>
            <a:noFill/>
          </a:ln>
        </p:spPr>
        <p:txBody>
          <a:bodyPr spcFirstLastPara="1" wrap="square" lIns="108850" tIns="54425" rIns="108850" bIns="54425" anchor="t" anchorCtr="0">
            <a:noAutofit/>
          </a:bodyPr>
          <a:lstStyle>
            <a:lvl1pPr marR="0" lvl="0" algn="l" rtl="0">
              <a:spcBef>
                <a:spcPts val="0"/>
              </a:spcBef>
              <a:spcAft>
                <a:spcPts val="0"/>
              </a:spcAft>
              <a:buSzPts val="1400"/>
              <a:buNone/>
              <a:defRPr sz="2100">
                <a:solidFill>
                  <a:srgbClr val="404040"/>
                </a:solidFill>
                <a:latin typeface="Calibri"/>
                <a:ea typeface="Calibri"/>
                <a:cs typeface="Calibri"/>
                <a:sym typeface="Calibri"/>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endParaRPr/>
          </a:p>
        </p:txBody>
      </p:sp>
      <p:sp>
        <p:nvSpPr>
          <p:cNvPr id="863" name="Google Shape;863;p153"/>
          <p:cNvSpPr txBox="1">
            <a:spLocks noGrp="1"/>
          </p:cNvSpPr>
          <p:nvPr>
            <p:ph type="ftr" idx="11"/>
          </p:nvPr>
        </p:nvSpPr>
        <p:spPr>
          <a:xfrm>
            <a:off x="4165606" y="6356362"/>
            <a:ext cx="3861000" cy="365100"/>
          </a:xfrm>
          <a:prstGeom prst="rect">
            <a:avLst/>
          </a:prstGeom>
          <a:noFill/>
          <a:ln>
            <a:noFill/>
          </a:ln>
        </p:spPr>
        <p:txBody>
          <a:bodyPr spcFirstLastPara="1" wrap="square" lIns="108850" tIns="54425" rIns="108850" bIns="54425" anchor="t" anchorCtr="0">
            <a:noAutofit/>
          </a:bodyPr>
          <a:lstStyle>
            <a:lvl1pPr marR="0" lvl="0" algn="l" rtl="0">
              <a:spcBef>
                <a:spcPts val="0"/>
              </a:spcBef>
              <a:spcAft>
                <a:spcPts val="0"/>
              </a:spcAft>
              <a:buSzPts val="1400"/>
              <a:buNone/>
              <a:defRPr sz="2100">
                <a:solidFill>
                  <a:srgbClr val="404040"/>
                </a:solidFill>
                <a:latin typeface="Calibri"/>
                <a:ea typeface="Calibri"/>
                <a:cs typeface="Calibri"/>
                <a:sym typeface="Calibri"/>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r>
              <a:rPr lang="nn-NO"/>
              <a:t>Vedlegg B til Bilag 1</a:t>
            </a:r>
            <a:endParaRPr/>
          </a:p>
        </p:txBody>
      </p:sp>
      <p:sp>
        <p:nvSpPr>
          <p:cNvPr id="864" name="Google Shape;864;p153"/>
          <p:cNvSpPr txBox="1">
            <a:spLocks noGrp="1"/>
          </p:cNvSpPr>
          <p:nvPr>
            <p:ph type="sldNum" idx="12"/>
          </p:nvPr>
        </p:nvSpPr>
        <p:spPr>
          <a:xfrm>
            <a:off x="8737610" y="6356362"/>
            <a:ext cx="2844600" cy="365100"/>
          </a:xfrm>
          <a:prstGeom prst="rect">
            <a:avLst/>
          </a:prstGeom>
          <a:noFill/>
          <a:ln>
            <a:noFill/>
          </a:ln>
        </p:spPr>
        <p:txBody>
          <a:bodyPr spcFirstLastPara="1" wrap="square" lIns="108850" tIns="54425" rIns="108850" bIns="54425" anchor="t" anchorCtr="0">
            <a:noAutofit/>
          </a:bodyPr>
          <a:lstStyle>
            <a:lvl1pPr marL="0" marR="0" lvl="0" indent="0" algn="l" rtl="0">
              <a:spcBef>
                <a:spcPts val="0"/>
              </a:spcBef>
              <a:buNone/>
              <a:defRPr sz="2100">
                <a:solidFill>
                  <a:srgbClr val="404040"/>
                </a:solidFill>
                <a:latin typeface="Calibri"/>
                <a:ea typeface="Calibri"/>
                <a:cs typeface="Calibri"/>
                <a:sym typeface="Calibri"/>
              </a:defRPr>
            </a:lvl1pPr>
            <a:lvl2pPr marL="0" marR="0" lvl="1" indent="0" algn="l" rtl="0">
              <a:spcBef>
                <a:spcPts val="0"/>
              </a:spcBef>
              <a:buNone/>
              <a:defRPr sz="2100">
                <a:solidFill>
                  <a:srgbClr val="404040"/>
                </a:solidFill>
                <a:latin typeface="Calibri"/>
                <a:ea typeface="Calibri"/>
                <a:cs typeface="Calibri"/>
                <a:sym typeface="Calibri"/>
              </a:defRPr>
            </a:lvl2pPr>
            <a:lvl3pPr marL="0" marR="0" lvl="2" indent="0" algn="l" rtl="0">
              <a:spcBef>
                <a:spcPts val="0"/>
              </a:spcBef>
              <a:buNone/>
              <a:defRPr sz="2100">
                <a:solidFill>
                  <a:srgbClr val="404040"/>
                </a:solidFill>
                <a:latin typeface="Calibri"/>
                <a:ea typeface="Calibri"/>
                <a:cs typeface="Calibri"/>
                <a:sym typeface="Calibri"/>
              </a:defRPr>
            </a:lvl3pPr>
            <a:lvl4pPr marL="0" marR="0" lvl="3" indent="0" algn="l" rtl="0">
              <a:spcBef>
                <a:spcPts val="0"/>
              </a:spcBef>
              <a:buNone/>
              <a:defRPr sz="2100">
                <a:solidFill>
                  <a:srgbClr val="404040"/>
                </a:solidFill>
                <a:latin typeface="Calibri"/>
                <a:ea typeface="Calibri"/>
                <a:cs typeface="Calibri"/>
                <a:sym typeface="Calibri"/>
              </a:defRPr>
            </a:lvl4pPr>
            <a:lvl5pPr marL="0" marR="0" lvl="4" indent="0" algn="l" rtl="0">
              <a:spcBef>
                <a:spcPts val="0"/>
              </a:spcBef>
              <a:buNone/>
              <a:defRPr sz="2100">
                <a:solidFill>
                  <a:srgbClr val="404040"/>
                </a:solidFill>
                <a:latin typeface="Calibri"/>
                <a:ea typeface="Calibri"/>
                <a:cs typeface="Calibri"/>
                <a:sym typeface="Calibri"/>
              </a:defRPr>
            </a:lvl5pPr>
            <a:lvl6pPr marL="0" marR="0" lvl="5" indent="0" algn="l" rtl="0">
              <a:spcBef>
                <a:spcPts val="0"/>
              </a:spcBef>
              <a:buNone/>
              <a:defRPr sz="2100">
                <a:solidFill>
                  <a:srgbClr val="404040"/>
                </a:solidFill>
                <a:latin typeface="Calibri"/>
                <a:ea typeface="Calibri"/>
                <a:cs typeface="Calibri"/>
                <a:sym typeface="Calibri"/>
              </a:defRPr>
            </a:lvl6pPr>
            <a:lvl7pPr marL="0" marR="0" lvl="6" indent="0" algn="l" rtl="0">
              <a:spcBef>
                <a:spcPts val="0"/>
              </a:spcBef>
              <a:buNone/>
              <a:defRPr sz="2100">
                <a:solidFill>
                  <a:srgbClr val="404040"/>
                </a:solidFill>
                <a:latin typeface="Calibri"/>
                <a:ea typeface="Calibri"/>
                <a:cs typeface="Calibri"/>
                <a:sym typeface="Calibri"/>
              </a:defRPr>
            </a:lvl7pPr>
            <a:lvl8pPr marL="0" marR="0" lvl="7" indent="0" algn="l" rtl="0">
              <a:spcBef>
                <a:spcPts val="0"/>
              </a:spcBef>
              <a:buNone/>
              <a:defRPr sz="2100">
                <a:solidFill>
                  <a:srgbClr val="404040"/>
                </a:solidFill>
                <a:latin typeface="Calibri"/>
                <a:ea typeface="Calibri"/>
                <a:cs typeface="Calibri"/>
                <a:sym typeface="Calibri"/>
              </a:defRPr>
            </a:lvl8pPr>
            <a:lvl9pPr marL="0" marR="0" lvl="8" indent="0" algn="l" rtl="0">
              <a:spcBef>
                <a:spcPts val="0"/>
              </a:spcBef>
              <a:buNone/>
              <a:defRPr sz="2100">
                <a:solidFill>
                  <a:srgbClr val="40404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
        <p:nvSpPr>
          <p:cNvPr id="865" name="Google Shape;865;p153"/>
          <p:cNvSpPr txBox="1">
            <a:spLocks noGrp="1"/>
          </p:cNvSpPr>
          <p:nvPr>
            <p:ph type="body" idx="2"/>
          </p:nvPr>
        </p:nvSpPr>
        <p:spPr>
          <a:xfrm>
            <a:off x="1593800" y="2204870"/>
            <a:ext cx="9004800" cy="587100"/>
          </a:xfrm>
          <a:prstGeom prst="rect">
            <a:avLst/>
          </a:prstGeom>
          <a:noFill/>
          <a:ln>
            <a:noFill/>
          </a:ln>
        </p:spPr>
        <p:txBody>
          <a:bodyPr spcFirstLastPara="1" wrap="square" lIns="108850" tIns="54425" rIns="108850" bIns="54425" anchor="t" anchorCtr="0">
            <a:noAutofit/>
          </a:bodyPr>
          <a:lstStyle>
            <a:lvl1pPr marL="457200" lvl="0" indent="-228600" algn="l" rtl="0">
              <a:lnSpc>
                <a:spcPct val="100000"/>
              </a:lnSpc>
              <a:spcBef>
                <a:spcPts val="0"/>
              </a:spcBef>
              <a:spcAft>
                <a:spcPts val="0"/>
              </a:spcAft>
              <a:buClr>
                <a:schemeClr val="dk2"/>
              </a:buClr>
              <a:buSzPts val="3100"/>
              <a:buNone/>
              <a:defRPr>
                <a:solidFill>
                  <a:schemeClr val="dk2"/>
                </a:solidFill>
              </a:defRPr>
            </a:lvl1pPr>
            <a:lvl2pPr marL="914400" lvl="1" indent="-342900" algn="l" rtl="0">
              <a:lnSpc>
                <a:spcPct val="100000"/>
              </a:lnSpc>
              <a:spcBef>
                <a:spcPts val="0"/>
              </a:spcBef>
              <a:spcAft>
                <a:spcPts val="0"/>
              </a:spcAft>
              <a:buClr>
                <a:srgbClr val="404040"/>
              </a:buClr>
              <a:buSzPts val="1800"/>
              <a:buChar char="–"/>
              <a:defRPr/>
            </a:lvl2pPr>
            <a:lvl3pPr marL="1371600" lvl="2" indent="-342900" algn="l" rtl="0">
              <a:lnSpc>
                <a:spcPct val="100000"/>
              </a:lnSpc>
              <a:spcBef>
                <a:spcPts val="0"/>
              </a:spcBef>
              <a:spcAft>
                <a:spcPts val="0"/>
              </a:spcAft>
              <a:buClr>
                <a:srgbClr val="404040"/>
              </a:buClr>
              <a:buSzPts val="1800"/>
              <a:buChar char="•"/>
              <a:defRPr/>
            </a:lvl3pPr>
            <a:lvl4pPr marL="1828800" lvl="3" indent="-342900" algn="l" rtl="0">
              <a:lnSpc>
                <a:spcPct val="100000"/>
              </a:lnSpc>
              <a:spcBef>
                <a:spcPts val="0"/>
              </a:spcBef>
              <a:spcAft>
                <a:spcPts val="0"/>
              </a:spcAft>
              <a:buClr>
                <a:srgbClr val="404040"/>
              </a:buClr>
              <a:buSzPts val="1800"/>
              <a:buChar char="–"/>
              <a:defRPr/>
            </a:lvl4pPr>
            <a:lvl5pPr marL="2286000" lvl="4" indent="-342900" algn="l" rtl="0">
              <a:lnSpc>
                <a:spcPct val="100000"/>
              </a:lnSpc>
              <a:spcBef>
                <a:spcPts val="0"/>
              </a:spcBef>
              <a:spcAft>
                <a:spcPts val="0"/>
              </a:spcAft>
              <a:buClr>
                <a:srgbClr val="404040"/>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Grå sommerfugler [to spalter]">
  <p:cSld name="Grå sommerfugler [to spalter]">
    <p:spTree>
      <p:nvGrpSpPr>
        <p:cNvPr id="1" name="Shape 866"/>
        <p:cNvGrpSpPr/>
        <p:nvPr/>
      </p:nvGrpSpPr>
      <p:grpSpPr>
        <a:xfrm>
          <a:off x="0" y="0"/>
          <a:ext cx="0" cy="0"/>
          <a:chOff x="0" y="0"/>
          <a:chExt cx="0" cy="0"/>
        </a:xfrm>
      </p:grpSpPr>
      <p:pic>
        <p:nvPicPr>
          <p:cNvPr id="867" name="Google Shape;867;p154"/>
          <p:cNvPicPr preferRelativeResize="0"/>
          <p:nvPr/>
        </p:nvPicPr>
        <p:blipFill rotWithShape="1">
          <a:blip r:embed="rId2">
            <a:alphaModFix/>
          </a:blip>
          <a:srcRect/>
          <a:stretch/>
        </p:blipFill>
        <p:spPr>
          <a:xfrm>
            <a:off x="2" y="5737388"/>
            <a:ext cx="12191006" cy="908230"/>
          </a:xfrm>
          <a:prstGeom prst="rect">
            <a:avLst/>
          </a:prstGeom>
          <a:noFill/>
          <a:ln>
            <a:noFill/>
          </a:ln>
        </p:spPr>
      </p:pic>
      <p:sp>
        <p:nvSpPr>
          <p:cNvPr id="868" name="Google Shape;868;p154"/>
          <p:cNvSpPr txBox="1">
            <a:spLocks noGrp="1"/>
          </p:cNvSpPr>
          <p:nvPr>
            <p:ph type="body" idx="1"/>
          </p:nvPr>
        </p:nvSpPr>
        <p:spPr>
          <a:xfrm>
            <a:off x="1593602" y="2881520"/>
            <a:ext cx="4299300" cy="2779800"/>
          </a:xfrm>
          <a:prstGeom prst="rect">
            <a:avLst/>
          </a:prstGeom>
          <a:noFill/>
          <a:ln>
            <a:noFill/>
          </a:ln>
        </p:spPr>
        <p:txBody>
          <a:bodyPr spcFirstLastPara="1" wrap="square" lIns="108850" tIns="54425" rIns="108850" bIns="54425" anchor="t" anchorCtr="0">
            <a:noAutofit/>
          </a:bodyPr>
          <a:lstStyle>
            <a:lvl1pPr marL="457200" lvl="0" indent="-228600" algn="l" rtl="0">
              <a:lnSpc>
                <a:spcPct val="100000"/>
              </a:lnSpc>
              <a:spcBef>
                <a:spcPts val="0"/>
              </a:spcBef>
              <a:spcAft>
                <a:spcPts val="0"/>
              </a:spcAft>
              <a:buClr>
                <a:schemeClr val="dk2"/>
              </a:buClr>
              <a:buSzPts val="2400"/>
              <a:buNone/>
              <a:defRPr sz="2400">
                <a:solidFill>
                  <a:schemeClr val="dk2"/>
                </a:solidFill>
              </a:defRPr>
            </a:lvl1pPr>
            <a:lvl2pPr marL="914400" lvl="1" indent="-228600" algn="l" rtl="0">
              <a:lnSpc>
                <a:spcPct val="100000"/>
              </a:lnSpc>
              <a:spcBef>
                <a:spcPts val="0"/>
              </a:spcBef>
              <a:spcAft>
                <a:spcPts val="0"/>
              </a:spcAft>
              <a:buClr>
                <a:schemeClr val="dk2"/>
              </a:buClr>
              <a:buSzPts val="2400"/>
              <a:buNone/>
              <a:defRPr sz="2400">
                <a:solidFill>
                  <a:schemeClr val="dk2"/>
                </a:solidFill>
              </a:defRPr>
            </a:lvl2pPr>
            <a:lvl3pPr marL="1371600" lvl="2" indent="-228600" algn="l" rtl="0">
              <a:lnSpc>
                <a:spcPct val="100000"/>
              </a:lnSpc>
              <a:spcBef>
                <a:spcPts val="0"/>
              </a:spcBef>
              <a:spcAft>
                <a:spcPts val="0"/>
              </a:spcAft>
              <a:buClr>
                <a:schemeClr val="dk2"/>
              </a:buClr>
              <a:buSzPts val="2400"/>
              <a:buNone/>
              <a:defRPr sz="2400">
                <a:solidFill>
                  <a:schemeClr val="dk2"/>
                </a:solidFill>
              </a:defRPr>
            </a:lvl3pPr>
            <a:lvl4pPr marL="1828800" lvl="3" indent="-228600" algn="l" rtl="0">
              <a:lnSpc>
                <a:spcPct val="100000"/>
              </a:lnSpc>
              <a:spcBef>
                <a:spcPts val="0"/>
              </a:spcBef>
              <a:spcAft>
                <a:spcPts val="0"/>
              </a:spcAft>
              <a:buClr>
                <a:schemeClr val="dk2"/>
              </a:buClr>
              <a:buSzPts val="2400"/>
              <a:buNone/>
              <a:defRPr sz="2400">
                <a:solidFill>
                  <a:schemeClr val="dk2"/>
                </a:solidFill>
              </a:defRPr>
            </a:lvl4pPr>
            <a:lvl5pPr marL="2286000" lvl="4" indent="-228600" algn="l" rtl="0">
              <a:lnSpc>
                <a:spcPct val="100000"/>
              </a:lnSpc>
              <a:spcBef>
                <a:spcPts val="0"/>
              </a:spcBef>
              <a:spcAft>
                <a:spcPts val="0"/>
              </a:spcAft>
              <a:buClr>
                <a:schemeClr val="dk2"/>
              </a:buClr>
              <a:buSzPts val="2400"/>
              <a:buNone/>
              <a:defRPr sz="2400">
                <a:solidFill>
                  <a:schemeClr val="dk2"/>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869" name="Google Shape;869;p154"/>
          <p:cNvSpPr txBox="1">
            <a:spLocks noGrp="1"/>
          </p:cNvSpPr>
          <p:nvPr>
            <p:ph type="dt" idx="10"/>
          </p:nvPr>
        </p:nvSpPr>
        <p:spPr>
          <a:xfrm>
            <a:off x="609600" y="6356362"/>
            <a:ext cx="2844600" cy="365100"/>
          </a:xfrm>
          <a:prstGeom prst="rect">
            <a:avLst/>
          </a:prstGeom>
          <a:noFill/>
          <a:ln>
            <a:noFill/>
          </a:ln>
        </p:spPr>
        <p:txBody>
          <a:bodyPr spcFirstLastPara="1" wrap="square" lIns="108850" tIns="54425" rIns="108850" bIns="54425" anchor="t" anchorCtr="0">
            <a:noAutofit/>
          </a:bodyPr>
          <a:lstStyle>
            <a:lvl1pPr marR="0" lvl="0" algn="l" rtl="0">
              <a:spcBef>
                <a:spcPts val="0"/>
              </a:spcBef>
              <a:spcAft>
                <a:spcPts val="0"/>
              </a:spcAft>
              <a:buSzPts val="1400"/>
              <a:buNone/>
              <a:defRPr sz="2100">
                <a:solidFill>
                  <a:srgbClr val="404040"/>
                </a:solidFill>
                <a:latin typeface="Calibri"/>
                <a:ea typeface="Calibri"/>
                <a:cs typeface="Calibri"/>
                <a:sym typeface="Calibri"/>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endParaRPr/>
          </a:p>
        </p:txBody>
      </p:sp>
      <p:sp>
        <p:nvSpPr>
          <p:cNvPr id="870" name="Google Shape;870;p154"/>
          <p:cNvSpPr txBox="1">
            <a:spLocks noGrp="1"/>
          </p:cNvSpPr>
          <p:nvPr>
            <p:ph type="ftr" idx="11"/>
          </p:nvPr>
        </p:nvSpPr>
        <p:spPr>
          <a:xfrm>
            <a:off x="4165606" y="6356362"/>
            <a:ext cx="3861000" cy="365100"/>
          </a:xfrm>
          <a:prstGeom prst="rect">
            <a:avLst/>
          </a:prstGeom>
          <a:noFill/>
          <a:ln>
            <a:noFill/>
          </a:ln>
        </p:spPr>
        <p:txBody>
          <a:bodyPr spcFirstLastPara="1" wrap="square" lIns="108850" tIns="54425" rIns="108850" bIns="54425" anchor="t" anchorCtr="0">
            <a:noAutofit/>
          </a:bodyPr>
          <a:lstStyle>
            <a:lvl1pPr marR="0" lvl="0" algn="l" rtl="0">
              <a:spcBef>
                <a:spcPts val="0"/>
              </a:spcBef>
              <a:spcAft>
                <a:spcPts val="0"/>
              </a:spcAft>
              <a:buSzPts val="1400"/>
              <a:buNone/>
              <a:defRPr sz="2100">
                <a:solidFill>
                  <a:srgbClr val="404040"/>
                </a:solidFill>
                <a:latin typeface="Calibri"/>
                <a:ea typeface="Calibri"/>
                <a:cs typeface="Calibri"/>
                <a:sym typeface="Calibri"/>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r>
              <a:rPr lang="nn-NO"/>
              <a:t>Vedlegg B til Bilag 1</a:t>
            </a:r>
            <a:endParaRPr/>
          </a:p>
        </p:txBody>
      </p:sp>
      <p:sp>
        <p:nvSpPr>
          <p:cNvPr id="871" name="Google Shape;871;p154"/>
          <p:cNvSpPr txBox="1">
            <a:spLocks noGrp="1"/>
          </p:cNvSpPr>
          <p:nvPr>
            <p:ph type="sldNum" idx="12"/>
          </p:nvPr>
        </p:nvSpPr>
        <p:spPr>
          <a:xfrm>
            <a:off x="8737610" y="6356362"/>
            <a:ext cx="2844600" cy="365100"/>
          </a:xfrm>
          <a:prstGeom prst="rect">
            <a:avLst/>
          </a:prstGeom>
          <a:noFill/>
          <a:ln>
            <a:noFill/>
          </a:ln>
        </p:spPr>
        <p:txBody>
          <a:bodyPr spcFirstLastPara="1" wrap="square" lIns="108850" tIns="54425" rIns="108850" bIns="54425" anchor="t" anchorCtr="0">
            <a:noAutofit/>
          </a:bodyPr>
          <a:lstStyle>
            <a:lvl1pPr marL="0" marR="0" lvl="0" indent="0" algn="l" rtl="0">
              <a:spcBef>
                <a:spcPts val="0"/>
              </a:spcBef>
              <a:buNone/>
              <a:defRPr sz="2100">
                <a:solidFill>
                  <a:srgbClr val="404040"/>
                </a:solidFill>
                <a:latin typeface="Calibri"/>
                <a:ea typeface="Calibri"/>
                <a:cs typeface="Calibri"/>
                <a:sym typeface="Calibri"/>
              </a:defRPr>
            </a:lvl1pPr>
            <a:lvl2pPr marL="0" marR="0" lvl="1" indent="0" algn="l" rtl="0">
              <a:spcBef>
                <a:spcPts val="0"/>
              </a:spcBef>
              <a:buNone/>
              <a:defRPr sz="2100">
                <a:solidFill>
                  <a:srgbClr val="404040"/>
                </a:solidFill>
                <a:latin typeface="Calibri"/>
                <a:ea typeface="Calibri"/>
                <a:cs typeface="Calibri"/>
                <a:sym typeface="Calibri"/>
              </a:defRPr>
            </a:lvl2pPr>
            <a:lvl3pPr marL="0" marR="0" lvl="2" indent="0" algn="l" rtl="0">
              <a:spcBef>
                <a:spcPts val="0"/>
              </a:spcBef>
              <a:buNone/>
              <a:defRPr sz="2100">
                <a:solidFill>
                  <a:srgbClr val="404040"/>
                </a:solidFill>
                <a:latin typeface="Calibri"/>
                <a:ea typeface="Calibri"/>
                <a:cs typeface="Calibri"/>
                <a:sym typeface="Calibri"/>
              </a:defRPr>
            </a:lvl3pPr>
            <a:lvl4pPr marL="0" marR="0" lvl="3" indent="0" algn="l" rtl="0">
              <a:spcBef>
                <a:spcPts val="0"/>
              </a:spcBef>
              <a:buNone/>
              <a:defRPr sz="2100">
                <a:solidFill>
                  <a:srgbClr val="404040"/>
                </a:solidFill>
                <a:latin typeface="Calibri"/>
                <a:ea typeface="Calibri"/>
                <a:cs typeface="Calibri"/>
                <a:sym typeface="Calibri"/>
              </a:defRPr>
            </a:lvl4pPr>
            <a:lvl5pPr marL="0" marR="0" lvl="4" indent="0" algn="l" rtl="0">
              <a:spcBef>
                <a:spcPts val="0"/>
              </a:spcBef>
              <a:buNone/>
              <a:defRPr sz="2100">
                <a:solidFill>
                  <a:srgbClr val="404040"/>
                </a:solidFill>
                <a:latin typeface="Calibri"/>
                <a:ea typeface="Calibri"/>
                <a:cs typeface="Calibri"/>
                <a:sym typeface="Calibri"/>
              </a:defRPr>
            </a:lvl5pPr>
            <a:lvl6pPr marL="0" marR="0" lvl="5" indent="0" algn="l" rtl="0">
              <a:spcBef>
                <a:spcPts val="0"/>
              </a:spcBef>
              <a:buNone/>
              <a:defRPr sz="2100">
                <a:solidFill>
                  <a:srgbClr val="404040"/>
                </a:solidFill>
                <a:latin typeface="Calibri"/>
                <a:ea typeface="Calibri"/>
                <a:cs typeface="Calibri"/>
                <a:sym typeface="Calibri"/>
              </a:defRPr>
            </a:lvl6pPr>
            <a:lvl7pPr marL="0" marR="0" lvl="6" indent="0" algn="l" rtl="0">
              <a:spcBef>
                <a:spcPts val="0"/>
              </a:spcBef>
              <a:buNone/>
              <a:defRPr sz="2100">
                <a:solidFill>
                  <a:srgbClr val="404040"/>
                </a:solidFill>
                <a:latin typeface="Calibri"/>
                <a:ea typeface="Calibri"/>
                <a:cs typeface="Calibri"/>
                <a:sym typeface="Calibri"/>
              </a:defRPr>
            </a:lvl7pPr>
            <a:lvl8pPr marL="0" marR="0" lvl="7" indent="0" algn="l" rtl="0">
              <a:spcBef>
                <a:spcPts val="0"/>
              </a:spcBef>
              <a:buNone/>
              <a:defRPr sz="2100">
                <a:solidFill>
                  <a:srgbClr val="404040"/>
                </a:solidFill>
                <a:latin typeface="Calibri"/>
                <a:ea typeface="Calibri"/>
                <a:cs typeface="Calibri"/>
                <a:sym typeface="Calibri"/>
              </a:defRPr>
            </a:lvl8pPr>
            <a:lvl9pPr marL="0" marR="0" lvl="8" indent="0" algn="l" rtl="0">
              <a:spcBef>
                <a:spcPts val="0"/>
              </a:spcBef>
              <a:buNone/>
              <a:defRPr sz="2100">
                <a:solidFill>
                  <a:srgbClr val="40404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
        <p:nvSpPr>
          <p:cNvPr id="872" name="Google Shape;872;p154"/>
          <p:cNvSpPr txBox="1">
            <a:spLocks noGrp="1"/>
          </p:cNvSpPr>
          <p:nvPr>
            <p:ph type="body" idx="2"/>
          </p:nvPr>
        </p:nvSpPr>
        <p:spPr>
          <a:xfrm>
            <a:off x="1593801" y="2204870"/>
            <a:ext cx="4299000" cy="587100"/>
          </a:xfrm>
          <a:prstGeom prst="rect">
            <a:avLst/>
          </a:prstGeom>
          <a:noFill/>
          <a:ln>
            <a:noFill/>
          </a:ln>
        </p:spPr>
        <p:txBody>
          <a:bodyPr spcFirstLastPara="1" wrap="square" lIns="108850" tIns="54425" rIns="108850" bIns="54425" anchor="t" anchorCtr="0">
            <a:noAutofit/>
          </a:bodyPr>
          <a:lstStyle>
            <a:lvl1pPr marL="457200" lvl="0" indent="-228600" algn="l" rtl="0">
              <a:lnSpc>
                <a:spcPct val="100000"/>
              </a:lnSpc>
              <a:spcBef>
                <a:spcPts val="0"/>
              </a:spcBef>
              <a:spcAft>
                <a:spcPts val="0"/>
              </a:spcAft>
              <a:buClr>
                <a:schemeClr val="dk2"/>
              </a:buClr>
              <a:buSzPts val="3100"/>
              <a:buNone/>
              <a:defRPr>
                <a:solidFill>
                  <a:schemeClr val="dk2"/>
                </a:solidFill>
              </a:defRPr>
            </a:lvl1pPr>
            <a:lvl2pPr marL="914400" lvl="1" indent="-342900" algn="l" rtl="0">
              <a:lnSpc>
                <a:spcPct val="100000"/>
              </a:lnSpc>
              <a:spcBef>
                <a:spcPts val="0"/>
              </a:spcBef>
              <a:spcAft>
                <a:spcPts val="0"/>
              </a:spcAft>
              <a:buClr>
                <a:srgbClr val="404040"/>
              </a:buClr>
              <a:buSzPts val="1800"/>
              <a:buChar char="–"/>
              <a:defRPr/>
            </a:lvl2pPr>
            <a:lvl3pPr marL="1371600" lvl="2" indent="-342900" algn="l" rtl="0">
              <a:lnSpc>
                <a:spcPct val="100000"/>
              </a:lnSpc>
              <a:spcBef>
                <a:spcPts val="0"/>
              </a:spcBef>
              <a:spcAft>
                <a:spcPts val="0"/>
              </a:spcAft>
              <a:buClr>
                <a:srgbClr val="404040"/>
              </a:buClr>
              <a:buSzPts val="1800"/>
              <a:buChar char="•"/>
              <a:defRPr/>
            </a:lvl3pPr>
            <a:lvl4pPr marL="1828800" lvl="3" indent="-342900" algn="l" rtl="0">
              <a:lnSpc>
                <a:spcPct val="100000"/>
              </a:lnSpc>
              <a:spcBef>
                <a:spcPts val="0"/>
              </a:spcBef>
              <a:spcAft>
                <a:spcPts val="0"/>
              </a:spcAft>
              <a:buClr>
                <a:srgbClr val="404040"/>
              </a:buClr>
              <a:buSzPts val="1800"/>
              <a:buChar char="–"/>
              <a:defRPr/>
            </a:lvl4pPr>
            <a:lvl5pPr marL="2286000" lvl="4" indent="-342900" algn="l" rtl="0">
              <a:lnSpc>
                <a:spcPct val="100000"/>
              </a:lnSpc>
              <a:spcBef>
                <a:spcPts val="0"/>
              </a:spcBef>
              <a:spcAft>
                <a:spcPts val="0"/>
              </a:spcAft>
              <a:buClr>
                <a:srgbClr val="404040"/>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873" name="Google Shape;873;p154"/>
          <p:cNvSpPr txBox="1">
            <a:spLocks noGrp="1"/>
          </p:cNvSpPr>
          <p:nvPr>
            <p:ph type="title"/>
          </p:nvPr>
        </p:nvSpPr>
        <p:spPr>
          <a:xfrm>
            <a:off x="1593602" y="908721"/>
            <a:ext cx="9004800" cy="879000"/>
          </a:xfrm>
          <a:prstGeom prst="rect">
            <a:avLst/>
          </a:prstGeom>
          <a:noFill/>
          <a:ln>
            <a:noFill/>
          </a:ln>
        </p:spPr>
        <p:txBody>
          <a:bodyPr spcFirstLastPara="1" wrap="square" lIns="108850" tIns="54425" rIns="108850" bIns="54425" anchor="t" anchorCtr="0">
            <a:noAutofit/>
          </a:bodyPr>
          <a:lstStyle>
            <a:lvl1pPr lvl="0" algn="l" rtl="0">
              <a:spcBef>
                <a:spcPts val="0"/>
              </a:spcBef>
              <a:spcAft>
                <a:spcPts val="0"/>
              </a:spcAft>
              <a:buClr>
                <a:srgbClr val="81B1E0"/>
              </a:buClr>
              <a:buSzPts val="50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74" name="Google Shape;874;p154"/>
          <p:cNvSpPr txBox="1">
            <a:spLocks noGrp="1"/>
          </p:cNvSpPr>
          <p:nvPr>
            <p:ph type="body" idx="3"/>
          </p:nvPr>
        </p:nvSpPr>
        <p:spPr>
          <a:xfrm>
            <a:off x="6299207" y="2881520"/>
            <a:ext cx="4299300" cy="2779800"/>
          </a:xfrm>
          <a:prstGeom prst="rect">
            <a:avLst/>
          </a:prstGeom>
          <a:noFill/>
          <a:ln>
            <a:noFill/>
          </a:ln>
        </p:spPr>
        <p:txBody>
          <a:bodyPr spcFirstLastPara="1" wrap="square" lIns="108850" tIns="54425" rIns="108850" bIns="54425" anchor="t" anchorCtr="0">
            <a:noAutofit/>
          </a:bodyPr>
          <a:lstStyle>
            <a:lvl1pPr marL="457200" lvl="0" indent="-228600" algn="l" rtl="0">
              <a:lnSpc>
                <a:spcPct val="100000"/>
              </a:lnSpc>
              <a:spcBef>
                <a:spcPts val="0"/>
              </a:spcBef>
              <a:spcAft>
                <a:spcPts val="0"/>
              </a:spcAft>
              <a:buClr>
                <a:schemeClr val="dk2"/>
              </a:buClr>
              <a:buSzPts val="2400"/>
              <a:buNone/>
              <a:defRPr sz="2400">
                <a:solidFill>
                  <a:schemeClr val="dk2"/>
                </a:solidFill>
              </a:defRPr>
            </a:lvl1pPr>
            <a:lvl2pPr marL="914400" lvl="1" indent="-228600" algn="l" rtl="0">
              <a:lnSpc>
                <a:spcPct val="100000"/>
              </a:lnSpc>
              <a:spcBef>
                <a:spcPts val="0"/>
              </a:spcBef>
              <a:spcAft>
                <a:spcPts val="0"/>
              </a:spcAft>
              <a:buClr>
                <a:schemeClr val="dk2"/>
              </a:buClr>
              <a:buSzPts val="2400"/>
              <a:buNone/>
              <a:defRPr sz="2400">
                <a:solidFill>
                  <a:schemeClr val="dk2"/>
                </a:solidFill>
              </a:defRPr>
            </a:lvl2pPr>
            <a:lvl3pPr marL="1371600" lvl="2" indent="-228600" algn="l" rtl="0">
              <a:lnSpc>
                <a:spcPct val="100000"/>
              </a:lnSpc>
              <a:spcBef>
                <a:spcPts val="0"/>
              </a:spcBef>
              <a:spcAft>
                <a:spcPts val="0"/>
              </a:spcAft>
              <a:buClr>
                <a:schemeClr val="dk2"/>
              </a:buClr>
              <a:buSzPts val="2400"/>
              <a:buNone/>
              <a:defRPr sz="2400">
                <a:solidFill>
                  <a:schemeClr val="dk2"/>
                </a:solidFill>
              </a:defRPr>
            </a:lvl3pPr>
            <a:lvl4pPr marL="1828800" lvl="3" indent="-228600" algn="l" rtl="0">
              <a:lnSpc>
                <a:spcPct val="100000"/>
              </a:lnSpc>
              <a:spcBef>
                <a:spcPts val="0"/>
              </a:spcBef>
              <a:spcAft>
                <a:spcPts val="0"/>
              </a:spcAft>
              <a:buClr>
                <a:schemeClr val="dk2"/>
              </a:buClr>
              <a:buSzPts val="2400"/>
              <a:buNone/>
              <a:defRPr sz="2400">
                <a:solidFill>
                  <a:schemeClr val="dk2"/>
                </a:solidFill>
              </a:defRPr>
            </a:lvl4pPr>
            <a:lvl5pPr marL="2286000" lvl="4" indent="-228600" algn="l" rtl="0">
              <a:lnSpc>
                <a:spcPct val="100000"/>
              </a:lnSpc>
              <a:spcBef>
                <a:spcPts val="0"/>
              </a:spcBef>
              <a:spcAft>
                <a:spcPts val="0"/>
              </a:spcAft>
              <a:buClr>
                <a:schemeClr val="dk2"/>
              </a:buClr>
              <a:buSzPts val="2400"/>
              <a:buNone/>
              <a:defRPr sz="2400">
                <a:solidFill>
                  <a:schemeClr val="dk2"/>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875" name="Google Shape;875;p154"/>
          <p:cNvSpPr txBox="1">
            <a:spLocks noGrp="1"/>
          </p:cNvSpPr>
          <p:nvPr>
            <p:ph type="body" idx="4"/>
          </p:nvPr>
        </p:nvSpPr>
        <p:spPr>
          <a:xfrm>
            <a:off x="6299406" y="2204870"/>
            <a:ext cx="4299000" cy="587100"/>
          </a:xfrm>
          <a:prstGeom prst="rect">
            <a:avLst/>
          </a:prstGeom>
          <a:noFill/>
          <a:ln>
            <a:noFill/>
          </a:ln>
        </p:spPr>
        <p:txBody>
          <a:bodyPr spcFirstLastPara="1" wrap="square" lIns="108850" tIns="54425" rIns="108850" bIns="54425" anchor="t" anchorCtr="0">
            <a:noAutofit/>
          </a:bodyPr>
          <a:lstStyle>
            <a:lvl1pPr marL="457200" lvl="0" indent="-228600" algn="l" rtl="0">
              <a:lnSpc>
                <a:spcPct val="100000"/>
              </a:lnSpc>
              <a:spcBef>
                <a:spcPts val="0"/>
              </a:spcBef>
              <a:spcAft>
                <a:spcPts val="0"/>
              </a:spcAft>
              <a:buClr>
                <a:schemeClr val="dk2"/>
              </a:buClr>
              <a:buSzPts val="3100"/>
              <a:buNone/>
              <a:defRPr>
                <a:solidFill>
                  <a:schemeClr val="dk2"/>
                </a:solidFill>
              </a:defRPr>
            </a:lvl1pPr>
            <a:lvl2pPr marL="914400" lvl="1" indent="-342900" algn="l" rtl="0">
              <a:lnSpc>
                <a:spcPct val="100000"/>
              </a:lnSpc>
              <a:spcBef>
                <a:spcPts val="0"/>
              </a:spcBef>
              <a:spcAft>
                <a:spcPts val="0"/>
              </a:spcAft>
              <a:buClr>
                <a:srgbClr val="404040"/>
              </a:buClr>
              <a:buSzPts val="1800"/>
              <a:buChar char="–"/>
              <a:defRPr/>
            </a:lvl2pPr>
            <a:lvl3pPr marL="1371600" lvl="2" indent="-342900" algn="l" rtl="0">
              <a:lnSpc>
                <a:spcPct val="100000"/>
              </a:lnSpc>
              <a:spcBef>
                <a:spcPts val="0"/>
              </a:spcBef>
              <a:spcAft>
                <a:spcPts val="0"/>
              </a:spcAft>
              <a:buClr>
                <a:srgbClr val="404040"/>
              </a:buClr>
              <a:buSzPts val="1800"/>
              <a:buChar char="•"/>
              <a:defRPr/>
            </a:lvl3pPr>
            <a:lvl4pPr marL="1828800" lvl="3" indent="-342900" algn="l" rtl="0">
              <a:lnSpc>
                <a:spcPct val="100000"/>
              </a:lnSpc>
              <a:spcBef>
                <a:spcPts val="0"/>
              </a:spcBef>
              <a:spcAft>
                <a:spcPts val="0"/>
              </a:spcAft>
              <a:buClr>
                <a:srgbClr val="404040"/>
              </a:buClr>
              <a:buSzPts val="1800"/>
              <a:buChar char="–"/>
              <a:defRPr/>
            </a:lvl4pPr>
            <a:lvl5pPr marL="2286000" lvl="4" indent="-342900" algn="l" rtl="0">
              <a:lnSpc>
                <a:spcPct val="100000"/>
              </a:lnSpc>
              <a:spcBef>
                <a:spcPts val="0"/>
              </a:spcBef>
              <a:spcAft>
                <a:spcPts val="0"/>
              </a:spcAft>
              <a:buClr>
                <a:srgbClr val="404040"/>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26"/>
        <p:cNvGrpSpPr/>
        <p:nvPr/>
      </p:nvGrpSpPr>
      <p:grpSpPr>
        <a:xfrm>
          <a:off x="0" y="0"/>
          <a:ext cx="0" cy="0"/>
          <a:chOff x="0" y="0"/>
          <a:chExt cx="0" cy="0"/>
        </a:xfrm>
      </p:grpSpPr>
      <p:sp>
        <p:nvSpPr>
          <p:cNvPr id="527" name="Google Shape;527;p97"/>
          <p:cNvSpPr txBox="1">
            <a:spLocks noGrp="1"/>
          </p:cNvSpPr>
          <p:nvPr>
            <p:ph type="title"/>
          </p:nvPr>
        </p:nvSpPr>
        <p:spPr>
          <a:xfrm>
            <a:off x="415602" y="593368"/>
            <a:ext cx="11360700" cy="7635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b="0" i="0">
                <a:latin typeface="Calibri"/>
                <a:ea typeface="Calibri"/>
                <a:cs typeface="Calibri"/>
                <a:sym typeface="Calibri"/>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528" name="Google Shape;528;p97"/>
          <p:cNvSpPr txBox="1">
            <a:spLocks noGrp="1"/>
          </p:cNvSpPr>
          <p:nvPr>
            <p:ph type="body" idx="1"/>
          </p:nvPr>
        </p:nvSpPr>
        <p:spPr>
          <a:xfrm>
            <a:off x="415601" y="1536637"/>
            <a:ext cx="5333100" cy="45555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866" b="0" i="0">
                <a:latin typeface="Calibri"/>
                <a:ea typeface="Calibri"/>
                <a:cs typeface="Calibri"/>
                <a:sym typeface="Calibri"/>
              </a:defRPr>
            </a:lvl1pPr>
            <a:lvl2pPr marL="914400" lvl="1" indent="-304800" algn="l" rtl="0">
              <a:lnSpc>
                <a:spcPct val="115000"/>
              </a:lnSpc>
              <a:spcBef>
                <a:spcPts val="2133"/>
              </a:spcBef>
              <a:spcAft>
                <a:spcPts val="0"/>
              </a:spcAft>
              <a:buSzPts val="1200"/>
              <a:buChar char="○"/>
              <a:defRPr sz="1600"/>
            </a:lvl2pPr>
            <a:lvl3pPr marL="1371600" lvl="2" indent="-304800" algn="l" rtl="0">
              <a:lnSpc>
                <a:spcPct val="115000"/>
              </a:lnSpc>
              <a:spcBef>
                <a:spcPts val="2133"/>
              </a:spcBef>
              <a:spcAft>
                <a:spcPts val="0"/>
              </a:spcAft>
              <a:buSzPts val="1200"/>
              <a:buChar char="■"/>
              <a:defRPr sz="1600"/>
            </a:lvl3pPr>
            <a:lvl4pPr marL="1828800" lvl="3" indent="-304800" algn="l" rtl="0">
              <a:lnSpc>
                <a:spcPct val="115000"/>
              </a:lnSpc>
              <a:spcBef>
                <a:spcPts val="2133"/>
              </a:spcBef>
              <a:spcAft>
                <a:spcPts val="0"/>
              </a:spcAft>
              <a:buSzPts val="1200"/>
              <a:buChar char="●"/>
              <a:defRPr sz="1600"/>
            </a:lvl4pPr>
            <a:lvl5pPr marL="2286000" lvl="4" indent="-304800" algn="l" rtl="0">
              <a:lnSpc>
                <a:spcPct val="115000"/>
              </a:lnSpc>
              <a:spcBef>
                <a:spcPts val="2133"/>
              </a:spcBef>
              <a:spcAft>
                <a:spcPts val="0"/>
              </a:spcAft>
              <a:buSzPts val="1200"/>
              <a:buChar char="○"/>
              <a:defRPr sz="1600"/>
            </a:lvl5pPr>
            <a:lvl6pPr marL="2743200" lvl="5" indent="-304800" algn="l" rtl="0">
              <a:lnSpc>
                <a:spcPct val="115000"/>
              </a:lnSpc>
              <a:spcBef>
                <a:spcPts val="2133"/>
              </a:spcBef>
              <a:spcAft>
                <a:spcPts val="0"/>
              </a:spcAft>
              <a:buSzPts val="1200"/>
              <a:buChar char="■"/>
              <a:defRPr sz="1600"/>
            </a:lvl6pPr>
            <a:lvl7pPr marL="3200400" lvl="6" indent="-304800" algn="l" rtl="0">
              <a:lnSpc>
                <a:spcPct val="115000"/>
              </a:lnSpc>
              <a:spcBef>
                <a:spcPts val="2133"/>
              </a:spcBef>
              <a:spcAft>
                <a:spcPts val="0"/>
              </a:spcAft>
              <a:buSzPts val="1200"/>
              <a:buChar char="●"/>
              <a:defRPr sz="1600"/>
            </a:lvl7pPr>
            <a:lvl8pPr marL="3657600" lvl="7" indent="-304800" algn="l" rtl="0">
              <a:lnSpc>
                <a:spcPct val="115000"/>
              </a:lnSpc>
              <a:spcBef>
                <a:spcPts val="2133"/>
              </a:spcBef>
              <a:spcAft>
                <a:spcPts val="0"/>
              </a:spcAft>
              <a:buSzPts val="1200"/>
              <a:buChar char="○"/>
              <a:defRPr sz="1600"/>
            </a:lvl8pPr>
            <a:lvl9pPr marL="4114800" lvl="8" indent="-304800" algn="l" rtl="0">
              <a:lnSpc>
                <a:spcPct val="115000"/>
              </a:lnSpc>
              <a:spcBef>
                <a:spcPts val="2133"/>
              </a:spcBef>
              <a:spcAft>
                <a:spcPts val="2133"/>
              </a:spcAft>
              <a:buSzPts val="1200"/>
              <a:buChar char="■"/>
              <a:defRPr sz="1600"/>
            </a:lvl9pPr>
          </a:lstStyle>
          <a:p>
            <a:endParaRPr/>
          </a:p>
        </p:txBody>
      </p:sp>
      <p:sp>
        <p:nvSpPr>
          <p:cNvPr id="529" name="Google Shape;529;p97"/>
          <p:cNvSpPr txBox="1">
            <a:spLocks noGrp="1"/>
          </p:cNvSpPr>
          <p:nvPr>
            <p:ph type="body" idx="2"/>
          </p:nvPr>
        </p:nvSpPr>
        <p:spPr>
          <a:xfrm>
            <a:off x="6443207" y="1536637"/>
            <a:ext cx="5333100" cy="45555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866" b="0" i="0">
                <a:latin typeface="Calibri"/>
                <a:ea typeface="Calibri"/>
                <a:cs typeface="Calibri"/>
                <a:sym typeface="Calibri"/>
              </a:defRPr>
            </a:lvl1pPr>
            <a:lvl2pPr marL="914400" lvl="1" indent="-304800" algn="l" rtl="0">
              <a:lnSpc>
                <a:spcPct val="115000"/>
              </a:lnSpc>
              <a:spcBef>
                <a:spcPts val="2133"/>
              </a:spcBef>
              <a:spcAft>
                <a:spcPts val="0"/>
              </a:spcAft>
              <a:buSzPts val="1200"/>
              <a:buChar char="○"/>
              <a:defRPr sz="1600"/>
            </a:lvl2pPr>
            <a:lvl3pPr marL="1371600" lvl="2" indent="-304800" algn="l" rtl="0">
              <a:lnSpc>
                <a:spcPct val="115000"/>
              </a:lnSpc>
              <a:spcBef>
                <a:spcPts val="2133"/>
              </a:spcBef>
              <a:spcAft>
                <a:spcPts val="0"/>
              </a:spcAft>
              <a:buSzPts val="1200"/>
              <a:buChar char="■"/>
              <a:defRPr sz="1600"/>
            </a:lvl3pPr>
            <a:lvl4pPr marL="1828800" lvl="3" indent="-304800" algn="l" rtl="0">
              <a:lnSpc>
                <a:spcPct val="115000"/>
              </a:lnSpc>
              <a:spcBef>
                <a:spcPts val="2133"/>
              </a:spcBef>
              <a:spcAft>
                <a:spcPts val="0"/>
              </a:spcAft>
              <a:buSzPts val="1200"/>
              <a:buChar char="●"/>
              <a:defRPr sz="1600"/>
            </a:lvl4pPr>
            <a:lvl5pPr marL="2286000" lvl="4" indent="-304800" algn="l" rtl="0">
              <a:lnSpc>
                <a:spcPct val="115000"/>
              </a:lnSpc>
              <a:spcBef>
                <a:spcPts val="2133"/>
              </a:spcBef>
              <a:spcAft>
                <a:spcPts val="0"/>
              </a:spcAft>
              <a:buSzPts val="1200"/>
              <a:buChar char="○"/>
              <a:defRPr sz="1600"/>
            </a:lvl5pPr>
            <a:lvl6pPr marL="2743200" lvl="5" indent="-304800" algn="l" rtl="0">
              <a:lnSpc>
                <a:spcPct val="115000"/>
              </a:lnSpc>
              <a:spcBef>
                <a:spcPts val="2133"/>
              </a:spcBef>
              <a:spcAft>
                <a:spcPts val="0"/>
              </a:spcAft>
              <a:buSzPts val="1200"/>
              <a:buChar char="■"/>
              <a:defRPr sz="1600"/>
            </a:lvl6pPr>
            <a:lvl7pPr marL="3200400" lvl="6" indent="-304800" algn="l" rtl="0">
              <a:lnSpc>
                <a:spcPct val="115000"/>
              </a:lnSpc>
              <a:spcBef>
                <a:spcPts val="2133"/>
              </a:spcBef>
              <a:spcAft>
                <a:spcPts val="0"/>
              </a:spcAft>
              <a:buSzPts val="1200"/>
              <a:buChar char="●"/>
              <a:defRPr sz="1600"/>
            </a:lvl7pPr>
            <a:lvl8pPr marL="3657600" lvl="7" indent="-304800" algn="l" rtl="0">
              <a:lnSpc>
                <a:spcPct val="115000"/>
              </a:lnSpc>
              <a:spcBef>
                <a:spcPts val="2133"/>
              </a:spcBef>
              <a:spcAft>
                <a:spcPts val="0"/>
              </a:spcAft>
              <a:buSzPts val="1200"/>
              <a:buChar char="○"/>
              <a:defRPr sz="1600"/>
            </a:lvl8pPr>
            <a:lvl9pPr marL="4114800" lvl="8" indent="-304800" algn="l" rtl="0">
              <a:lnSpc>
                <a:spcPct val="115000"/>
              </a:lnSpc>
              <a:spcBef>
                <a:spcPts val="2133"/>
              </a:spcBef>
              <a:spcAft>
                <a:spcPts val="2133"/>
              </a:spcAft>
              <a:buSzPts val="1200"/>
              <a:buChar char="■"/>
              <a:defRPr sz="1600"/>
            </a:lvl9pPr>
          </a:lstStyle>
          <a:p>
            <a:endParaRPr/>
          </a:p>
        </p:txBody>
      </p:sp>
      <p:sp>
        <p:nvSpPr>
          <p:cNvPr id="530" name="Google Shape;530;p97"/>
          <p:cNvSpPr txBox="1">
            <a:spLocks noGrp="1"/>
          </p:cNvSpPr>
          <p:nvPr>
            <p:ph type="sldNum" idx="12"/>
          </p:nvPr>
        </p:nvSpPr>
        <p:spPr>
          <a:xfrm>
            <a:off x="11296622" y="6217634"/>
            <a:ext cx="731400" cy="5250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Grå sommerfugler [to spalter stor tekst]">
  <p:cSld name="Grå sommerfugler [to spalter stor tekst]">
    <p:spTree>
      <p:nvGrpSpPr>
        <p:cNvPr id="1" name="Shape 876"/>
        <p:cNvGrpSpPr/>
        <p:nvPr/>
      </p:nvGrpSpPr>
      <p:grpSpPr>
        <a:xfrm>
          <a:off x="0" y="0"/>
          <a:ext cx="0" cy="0"/>
          <a:chOff x="0" y="0"/>
          <a:chExt cx="0" cy="0"/>
        </a:xfrm>
      </p:grpSpPr>
      <p:pic>
        <p:nvPicPr>
          <p:cNvPr id="877" name="Google Shape;877;p155"/>
          <p:cNvPicPr preferRelativeResize="0"/>
          <p:nvPr/>
        </p:nvPicPr>
        <p:blipFill rotWithShape="1">
          <a:blip r:embed="rId2">
            <a:alphaModFix/>
          </a:blip>
          <a:srcRect/>
          <a:stretch/>
        </p:blipFill>
        <p:spPr>
          <a:xfrm>
            <a:off x="2" y="5737388"/>
            <a:ext cx="12191006" cy="908230"/>
          </a:xfrm>
          <a:prstGeom prst="rect">
            <a:avLst/>
          </a:prstGeom>
          <a:noFill/>
          <a:ln>
            <a:noFill/>
          </a:ln>
        </p:spPr>
      </p:pic>
      <p:sp>
        <p:nvSpPr>
          <p:cNvPr id="878" name="Google Shape;878;p155"/>
          <p:cNvSpPr txBox="1">
            <a:spLocks noGrp="1"/>
          </p:cNvSpPr>
          <p:nvPr>
            <p:ph type="dt" idx="10"/>
          </p:nvPr>
        </p:nvSpPr>
        <p:spPr>
          <a:xfrm>
            <a:off x="609600" y="6356362"/>
            <a:ext cx="2844600" cy="365100"/>
          </a:xfrm>
          <a:prstGeom prst="rect">
            <a:avLst/>
          </a:prstGeom>
          <a:noFill/>
          <a:ln>
            <a:noFill/>
          </a:ln>
        </p:spPr>
        <p:txBody>
          <a:bodyPr spcFirstLastPara="1" wrap="square" lIns="108850" tIns="54425" rIns="108850" bIns="54425" anchor="t" anchorCtr="0">
            <a:noAutofit/>
          </a:bodyPr>
          <a:lstStyle>
            <a:lvl1pPr marR="0" lvl="0" algn="l" rtl="0">
              <a:spcBef>
                <a:spcPts val="0"/>
              </a:spcBef>
              <a:spcAft>
                <a:spcPts val="0"/>
              </a:spcAft>
              <a:buSzPts val="1400"/>
              <a:buNone/>
              <a:defRPr sz="2100">
                <a:solidFill>
                  <a:srgbClr val="404040"/>
                </a:solidFill>
                <a:latin typeface="Calibri"/>
                <a:ea typeface="Calibri"/>
                <a:cs typeface="Calibri"/>
                <a:sym typeface="Calibri"/>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endParaRPr/>
          </a:p>
        </p:txBody>
      </p:sp>
      <p:sp>
        <p:nvSpPr>
          <p:cNvPr id="879" name="Google Shape;879;p155"/>
          <p:cNvSpPr txBox="1">
            <a:spLocks noGrp="1"/>
          </p:cNvSpPr>
          <p:nvPr>
            <p:ph type="ftr" idx="11"/>
          </p:nvPr>
        </p:nvSpPr>
        <p:spPr>
          <a:xfrm>
            <a:off x="4165606" y="6356362"/>
            <a:ext cx="3861000" cy="365100"/>
          </a:xfrm>
          <a:prstGeom prst="rect">
            <a:avLst/>
          </a:prstGeom>
          <a:noFill/>
          <a:ln>
            <a:noFill/>
          </a:ln>
        </p:spPr>
        <p:txBody>
          <a:bodyPr spcFirstLastPara="1" wrap="square" lIns="108850" tIns="54425" rIns="108850" bIns="54425" anchor="t" anchorCtr="0">
            <a:noAutofit/>
          </a:bodyPr>
          <a:lstStyle>
            <a:lvl1pPr marR="0" lvl="0" algn="l" rtl="0">
              <a:spcBef>
                <a:spcPts val="0"/>
              </a:spcBef>
              <a:spcAft>
                <a:spcPts val="0"/>
              </a:spcAft>
              <a:buSzPts val="1400"/>
              <a:buNone/>
              <a:defRPr sz="2100">
                <a:solidFill>
                  <a:srgbClr val="404040"/>
                </a:solidFill>
                <a:latin typeface="Calibri"/>
                <a:ea typeface="Calibri"/>
                <a:cs typeface="Calibri"/>
                <a:sym typeface="Calibri"/>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r>
              <a:rPr lang="nn-NO"/>
              <a:t>Vedlegg B til Bilag 1</a:t>
            </a:r>
            <a:endParaRPr/>
          </a:p>
        </p:txBody>
      </p:sp>
      <p:sp>
        <p:nvSpPr>
          <p:cNvPr id="880" name="Google Shape;880;p155"/>
          <p:cNvSpPr txBox="1">
            <a:spLocks noGrp="1"/>
          </p:cNvSpPr>
          <p:nvPr>
            <p:ph type="sldNum" idx="12"/>
          </p:nvPr>
        </p:nvSpPr>
        <p:spPr>
          <a:xfrm>
            <a:off x="8737610" y="6356362"/>
            <a:ext cx="2844600" cy="365100"/>
          </a:xfrm>
          <a:prstGeom prst="rect">
            <a:avLst/>
          </a:prstGeom>
          <a:noFill/>
          <a:ln>
            <a:noFill/>
          </a:ln>
        </p:spPr>
        <p:txBody>
          <a:bodyPr spcFirstLastPara="1" wrap="square" lIns="108850" tIns="54425" rIns="108850" bIns="54425" anchor="t" anchorCtr="0">
            <a:noAutofit/>
          </a:bodyPr>
          <a:lstStyle>
            <a:lvl1pPr marL="0" marR="0" lvl="0" indent="0" algn="l" rtl="0">
              <a:spcBef>
                <a:spcPts val="0"/>
              </a:spcBef>
              <a:buNone/>
              <a:defRPr sz="2100">
                <a:solidFill>
                  <a:srgbClr val="404040"/>
                </a:solidFill>
                <a:latin typeface="Calibri"/>
                <a:ea typeface="Calibri"/>
                <a:cs typeface="Calibri"/>
                <a:sym typeface="Calibri"/>
              </a:defRPr>
            </a:lvl1pPr>
            <a:lvl2pPr marL="0" marR="0" lvl="1" indent="0" algn="l" rtl="0">
              <a:spcBef>
                <a:spcPts val="0"/>
              </a:spcBef>
              <a:buNone/>
              <a:defRPr sz="2100">
                <a:solidFill>
                  <a:srgbClr val="404040"/>
                </a:solidFill>
                <a:latin typeface="Calibri"/>
                <a:ea typeface="Calibri"/>
                <a:cs typeface="Calibri"/>
                <a:sym typeface="Calibri"/>
              </a:defRPr>
            </a:lvl2pPr>
            <a:lvl3pPr marL="0" marR="0" lvl="2" indent="0" algn="l" rtl="0">
              <a:spcBef>
                <a:spcPts val="0"/>
              </a:spcBef>
              <a:buNone/>
              <a:defRPr sz="2100">
                <a:solidFill>
                  <a:srgbClr val="404040"/>
                </a:solidFill>
                <a:latin typeface="Calibri"/>
                <a:ea typeface="Calibri"/>
                <a:cs typeface="Calibri"/>
                <a:sym typeface="Calibri"/>
              </a:defRPr>
            </a:lvl3pPr>
            <a:lvl4pPr marL="0" marR="0" lvl="3" indent="0" algn="l" rtl="0">
              <a:spcBef>
                <a:spcPts val="0"/>
              </a:spcBef>
              <a:buNone/>
              <a:defRPr sz="2100">
                <a:solidFill>
                  <a:srgbClr val="404040"/>
                </a:solidFill>
                <a:latin typeface="Calibri"/>
                <a:ea typeface="Calibri"/>
                <a:cs typeface="Calibri"/>
                <a:sym typeface="Calibri"/>
              </a:defRPr>
            </a:lvl4pPr>
            <a:lvl5pPr marL="0" marR="0" lvl="4" indent="0" algn="l" rtl="0">
              <a:spcBef>
                <a:spcPts val="0"/>
              </a:spcBef>
              <a:buNone/>
              <a:defRPr sz="2100">
                <a:solidFill>
                  <a:srgbClr val="404040"/>
                </a:solidFill>
                <a:latin typeface="Calibri"/>
                <a:ea typeface="Calibri"/>
                <a:cs typeface="Calibri"/>
                <a:sym typeface="Calibri"/>
              </a:defRPr>
            </a:lvl5pPr>
            <a:lvl6pPr marL="0" marR="0" lvl="5" indent="0" algn="l" rtl="0">
              <a:spcBef>
                <a:spcPts val="0"/>
              </a:spcBef>
              <a:buNone/>
              <a:defRPr sz="2100">
                <a:solidFill>
                  <a:srgbClr val="404040"/>
                </a:solidFill>
                <a:latin typeface="Calibri"/>
                <a:ea typeface="Calibri"/>
                <a:cs typeface="Calibri"/>
                <a:sym typeface="Calibri"/>
              </a:defRPr>
            </a:lvl6pPr>
            <a:lvl7pPr marL="0" marR="0" lvl="6" indent="0" algn="l" rtl="0">
              <a:spcBef>
                <a:spcPts val="0"/>
              </a:spcBef>
              <a:buNone/>
              <a:defRPr sz="2100">
                <a:solidFill>
                  <a:srgbClr val="404040"/>
                </a:solidFill>
                <a:latin typeface="Calibri"/>
                <a:ea typeface="Calibri"/>
                <a:cs typeface="Calibri"/>
                <a:sym typeface="Calibri"/>
              </a:defRPr>
            </a:lvl7pPr>
            <a:lvl8pPr marL="0" marR="0" lvl="7" indent="0" algn="l" rtl="0">
              <a:spcBef>
                <a:spcPts val="0"/>
              </a:spcBef>
              <a:buNone/>
              <a:defRPr sz="2100">
                <a:solidFill>
                  <a:srgbClr val="404040"/>
                </a:solidFill>
                <a:latin typeface="Calibri"/>
                <a:ea typeface="Calibri"/>
                <a:cs typeface="Calibri"/>
                <a:sym typeface="Calibri"/>
              </a:defRPr>
            </a:lvl8pPr>
            <a:lvl9pPr marL="0" marR="0" lvl="8" indent="0" algn="l" rtl="0">
              <a:spcBef>
                <a:spcPts val="0"/>
              </a:spcBef>
              <a:buNone/>
              <a:defRPr sz="2100">
                <a:solidFill>
                  <a:srgbClr val="40404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
        <p:nvSpPr>
          <p:cNvPr id="881" name="Google Shape;881;p155"/>
          <p:cNvSpPr txBox="1">
            <a:spLocks noGrp="1"/>
          </p:cNvSpPr>
          <p:nvPr>
            <p:ph type="body" idx="1"/>
          </p:nvPr>
        </p:nvSpPr>
        <p:spPr>
          <a:xfrm>
            <a:off x="1593801" y="2204870"/>
            <a:ext cx="4299000" cy="3456300"/>
          </a:xfrm>
          <a:prstGeom prst="rect">
            <a:avLst/>
          </a:prstGeom>
          <a:noFill/>
          <a:ln>
            <a:noFill/>
          </a:ln>
        </p:spPr>
        <p:txBody>
          <a:bodyPr spcFirstLastPara="1" wrap="square" lIns="108850" tIns="54425" rIns="108850" bIns="54425" anchor="t" anchorCtr="0">
            <a:noAutofit/>
          </a:bodyPr>
          <a:lstStyle>
            <a:lvl1pPr marL="457200" lvl="0" indent="-228600" algn="l" rtl="0">
              <a:lnSpc>
                <a:spcPct val="100000"/>
              </a:lnSpc>
              <a:spcBef>
                <a:spcPts val="0"/>
              </a:spcBef>
              <a:spcAft>
                <a:spcPts val="0"/>
              </a:spcAft>
              <a:buClr>
                <a:schemeClr val="dk2"/>
              </a:buClr>
              <a:buSzPts val="3100"/>
              <a:buNone/>
              <a:defRPr>
                <a:solidFill>
                  <a:schemeClr val="dk2"/>
                </a:solidFill>
              </a:defRPr>
            </a:lvl1pPr>
            <a:lvl2pPr marL="914400" lvl="1" indent="-342900" algn="l" rtl="0">
              <a:lnSpc>
                <a:spcPct val="100000"/>
              </a:lnSpc>
              <a:spcBef>
                <a:spcPts val="0"/>
              </a:spcBef>
              <a:spcAft>
                <a:spcPts val="0"/>
              </a:spcAft>
              <a:buClr>
                <a:srgbClr val="404040"/>
              </a:buClr>
              <a:buSzPts val="1800"/>
              <a:buChar char="–"/>
              <a:defRPr/>
            </a:lvl2pPr>
            <a:lvl3pPr marL="1371600" lvl="2" indent="-342900" algn="l" rtl="0">
              <a:lnSpc>
                <a:spcPct val="100000"/>
              </a:lnSpc>
              <a:spcBef>
                <a:spcPts val="0"/>
              </a:spcBef>
              <a:spcAft>
                <a:spcPts val="0"/>
              </a:spcAft>
              <a:buClr>
                <a:srgbClr val="404040"/>
              </a:buClr>
              <a:buSzPts val="1800"/>
              <a:buChar char="•"/>
              <a:defRPr/>
            </a:lvl3pPr>
            <a:lvl4pPr marL="1828800" lvl="3" indent="-342900" algn="l" rtl="0">
              <a:lnSpc>
                <a:spcPct val="100000"/>
              </a:lnSpc>
              <a:spcBef>
                <a:spcPts val="0"/>
              </a:spcBef>
              <a:spcAft>
                <a:spcPts val="0"/>
              </a:spcAft>
              <a:buClr>
                <a:srgbClr val="404040"/>
              </a:buClr>
              <a:buSzPts val="1800"/>
              <a:buChar char="–"/>
              <a:defRPr/>
            </a:lvl4pPr>
            <a:lvl5pPr marL="2286000" lvl="4" indent="-342900" algn="l" rtl="0">
              <a:lnSpc>
                <a:spcPct val="100000"/>
              </a:lnSpc>
              <a:spcBef>
                <a:spcPts val="0"/>
              </a:spcBef>
              <a:spcAft>
                <a:spcPts val="0"/>
              </a:spcAft>
              <a:buClr>
                <a:srgbClr val="404040"/>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882" name="Google Shape;882;p155"/>
          <p:cNvSpPr txBox="1">
            <a:spLocks noGrp="1"/>
          </p:cNvSpPr>
          <p:nvPr>
            <p:ph type="title"/>
          </p:nvPr>
        </p:nvSpPr>
        <p:spPr>
          <a:xfrm>
            <a:off x="1593602" y="908721"/>
            <a:ext cx="9004800" cy="879000"/>
          </a:xfrm>
          <a:prstGeom prst="rect">
            <a:avLst/>
          </a:prstGeom>
          <a:noFill/>
          <a:ln>
            <a:noFill/>
          </a:ln>
        </p:spPr>
        <p:txBody>
          <a:bodyPr spcFirstLastPara="1" wrap="square" lIns="108850" tIns="54425" rIns="108850" bIns="54425" anchor="t" anchorCtr="0">
            <a:noAutofit/>
          </a:bodyPr>
          <a:lstStyle>
            <a:lvl1pPr lvl="0" algn="l" rtl="0">
              <a:spcBef>
                <a:spcPts val="0"/>
              </a:spcBef>
              <a:spcAft>
                <a:spcPts val="0"/>
              </a:spcAft>
              <a:buClr>
                <a:srgbClr val="81B1E0"/>
              </a:buClr>
              <a:buSzPts val="50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83" name="Google Shape;883;p155"/>
          <p:cNvSpPr txBox="1">
            <a:spLocks noGrp="1"/>
          </p:cNvSpPr>
          <p:nvPr>
            <p:ph type="body" idx="2"/>
          </p:nvPr>
        </p:nvSpPr>
        <p:spPr>
          <a:xfrm>
            <a:off x="6299406" y="2204870"/>
            <a:ext cx="4299000" cy="3456300"/>
          </a:xfrm>
          <a:prstGeom prst="rect">
            <a:avLst/>
          </a:prstGeom>
          <a:noFill/>
          <a:ln>
            <a:noFill/>
          </a:ln>
        </p:spPr>
        <p:txBody>
          <a:bodyPr spcFirstLastPara="1" wrap="square" lIns="108850" tIns="54425" rIns="108850" bIns="54425" anchor="t" anchorCtr="0">
            <a:noAutofit/>
          </a:bodyPr>
          <a:lstStyle>
            <a:lvl1pPr marL="457200" marR="0" lvl="0" indent="-228600" algn="l" rtl="0">
              <a:lnSpc>
                <a:spcPct val="100000"/>
              </a:lnSpc>
              <a:spcBef>
                <a:spcPts val="0"/>
              </a:spcBef>
              <a:spcAft>
                <a:spcPts val="0"/>
              </a:spcAft>
              <a:buClr>
                <a:schemeClr val="dk2"/>
              </a:buClr>
              <a:buSzPts val="3100"/>
              <a:buFont typeface="Arial"/>
              <a:buNone/>
              <a:defRPr>
                <a:solidFill>
                  <a:schemeClr val="dk2"/>
                </a:solidFill>
              </a:defRPr>
            </a:lvl1pPr>
            <a:lvl2pPr marL="914400" lvl="1" indent="-342900" algn="l" rtl="0">
              <a:lnSpc>
                <a:spcPct val="100000"/>
              </a:lnSpc>
              <a:spcBef>
                <a:spcPts val="0"/>
              </a:spcBef>
              <a:spcAft>
                <a:spcPts val="0"/>
              </a:spcAft>
              <a:buClr>
                <a:srgbClr val="404040"/>
              </a:buClr>
              <a:buSzPts val="1800"/>
              <a:buChar char="–"/>
              <a:defRPr/>
            </a:lvl2pPr>
            <a:lvl3pPr marL="1371600" lvl="2" indent="-342900" algn="l" rtl="0">
              <a:lnSpc>
                <a:spcPct val="100000"/>
              </a:lnSpc>
              <a:spcBef>
                <a:spcPts val="0"/>
              </a:spcBef>
              <a:spcAft>
                <a:spcPts val="0"/>
              </a:spcAft>
              <a:buClr>
                <a:srgbClr val="404040"/>
              </a:buClr>
              <a:buSzPts val="1800"/>
              <a:buChar char="•"/>
              <a:defRPr/>
            </a:lvl3pPr>
            <a:lvl4pPr marL="1828800" lvl="3" indent="-342900" algn="l" rtl="0">
              <a:lnSpc>
                <a:spcPct val="100000"/>
              </a:lnSpc>
              <a:spcBef>
                <a:spcPts val="0"/>
              </a:spcBef>
              <a:spcAft>
                <a:spcPts val="0"/>
              </a:spcAft>
              <a:buClr>
                <a:srgbClr val="404040"/>
              </a:buClr>
              <a:buSzPts val="1800"/>
              <a:buChar char="–"/>
              <a:defRPr/>
            </a:lvl4pPr>
            <a:lvl5pPr marL="2286000" lvl="4" indent="-342900" algn="l" rtl="0">
              <a:lnSpc>
                <a:spcPct val="100000"/>
              </a:lnSpc>
              <a:spcBef>
                <a:spcPts val="0"/>
              </a:spcBef>
              <a:spcAft>
                <a:spcPts val="0"/>
              </a:spcAft>
              <a:buClr>
                <a:srgbClr val="404040"/>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Røde sommerfugler">
  <p:cSld name="Røde sommerfugler">
    <p:spTree>
      <p:nvGrpSpPr>
        <p:cNvPr id="1" name="Shape 884"/>
        <p:cNvGrpSpPr/>
        <p:nvPr/>
      </p:nvGrpSpPr>
      <p:grpSpPr>
        <a:xfrm>
          <a:off x="0" y="0"/>
          <a:ext cx="0" cy="0"/>
          <a:chOff x="0" y="0"/>
          <a:chExt cx="0" cy="0"/>
        </a:xfrm>
      </p:grpSpPr>
      <p:pic>
        <p:nvPicPr>
          <p:cNvPr id="885" name="Google Shape;885;p156"/>
          <p:cNvPicPr preferRelativeResize="0"/>
          <p:nvPr/>
        </p:nvPicPr>
        <p:blipFill rotWithShape="1">
          <a:blip r:embed="rId2">
            <a:alphaModFix/>
          </a:blip>
          <a:srcRect/>
          <a:stretch/>
        </p:blipFill>
        <p:spPr>
          <a:xfrm>
            <a:off x="504" y="5738412"/>
            <a:ext cx="12191006" cy="908230"/>
          </a:xfrm>
          <a:prstGeom prst="rect">
            <a:avLst/>
          </a:prstGeom>
          <a:noFill/>
          <a:ln>
            <a:noFill/>
          </a:ln>
        </p:spPr>
      </p:pic>
      <p:sp>
        <p:nvSpPr>
          <p:cNvPr id="886" name="Google Shape;886;p156"/>
          <p:cNvSpPr txBox="1">
            <a:spLocks noGrp="1"/>
          </p:cNvSpPr>
          <p:nvPr>
            <p:ph type="title"/>
          </p:nvPr>
        </p:nvSpPr>
        <p:spPr>
          <a:xfrm>
            <a:off x="1593602" y="1300084"/>
            <a:ext cx="9004800" cy="879000"/>
          </a:xfrm>
          <a:prstGeom prst="rect">
            <a:avLst/>
          </a:prstGeom>
          <a:noFill/>
          <a:ln>
            <a:noFill/>
          </a:ln>
        </p:spPr>
        <p:txBody>
          <a:bodyPr spcFirstLastPara="1" wrap="square" lIns="108850" tIns="54425" rIns="108850" bIns="54425" anchor="b" anchorCtr="0">
            <a:noAutofit/>
          </a:bodyPr>
          <a:lstStyle>
            <a:lvl1pPr lvl="0" algn="l" rtl="0">
              <a:spcBef>
                <a:spcPts val="0"/>
              </a:spcBef>
              <a:spcAft>
                <a:spcPts val="0"/>
              </a:spcAft>
              <a:buClr>
                <a:schemeClr val="lt2"/>
              </a:buClr>
              <a:buSzPts val="5000"/>
              <a:buFont typeface="Calibri"/>
              <a:buNone/>
              <a:defRPr>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87" name="Google Shape;887;p156"/>
          <p:cNvSpPr txBox="1">
            <a:spLocks noGrp="1"/>
          </p:cNvSpPr>
          <p:nvPr>
            <p:ph type="body" idx="1"/>
          </p:nvPr>
        </p:nvSpPr>
        <p:spPr>
          <a:xfrm>
            <a:off x="1593602" y="2736008"/>
            <a:ext cx="9004800" cy="2925300"/>
          </a:xfrm>
          <a:prstGeom prst="rect">
            <a:avLst/>
          </a:prstGeom>
          <a:noFill/>
          <a:ln>
            <a:noFill/>
          </a:ln>
        </p:spPr>
        <p:txBody>
          <a:bodyPr spcFirstLastPara="1" wrap="square" lIns="108850" tIns="54425" rIns="108850" bIns="54425" anchor="t" anchorCtr="0">
            <a:noAutofit/>
          </a:bodyPr>
          <a:lstStyle>
            <a:lvl1pPr marL="457200" lvl="0" indent="-425450" algn="l" rtl="0">
              <a:lnSpc>
                <a:spcPct val="100000"/>
              </a:lnSpc>
              <a:spcBef>
                <a:spcPts val="0"/>
              </a:spcBef>
              <a:spcAft>
                <a:spcPts val="0"/>
              </a:spcAft>
              <a:buClr>
                <a:srgbClr val="003785"/>
              </a:buClr>
              <a:buSzPts val="3100"/>
              <a:buChar char="•"/>
              <a:defRPr sz="3100">
                <a:solidFill>
                  <a:srgbClr val="003785"/>
                </a:solidFill>
              </a:defRPr>
            </a:lvl1pPr>
            <a:lvl2pPr marL="914400" lvl="1" indent="-412750" algn="l" rtl="0">
              <a:lnSpc>
                <a:spcPct val="100000"/>
              </a:lnSpc>
              <a:spcBef>
                <a:spcPts val="0"/>
              </a:spcBef>
              <a:spcAft>
                <a:spcPts val="0"/>
              </a:spcAft>
              <a:buClr>
                <a:srgbClr val="003785"/>
              </a:buClr>
              <a:buSzPts val="2900"/>
              <a:buChar char="–"/>
              <a:defRPr sz="2900">
                <a:solidFill>
                  <a:srgbClr val="003785"/>
                </a:solidFill>
              </a:defRPr>
            </a:lvl2pPr>
            <a:lvl3pPr marL="1371600" lvl="2" indent="-381000" algn="l" rtl="0">
              <a:lnSpc>
                <a:spcPct val="100000"/>
              </a:lnSpc>
              <a:spcBef>
                <a:spcPts val="0"/>
              </a:spcBef>
              <a:spcAft>
                <a:spcPts val="0"/>
              </a:spcAft>
              <a:buClr>
                <a:srgbClr val="003785"/>
              </a:buClr>
              <a:buSzPts val="2400"/>
              <a:buChar char="•"/>
              <a:defRPr sz="2400">
                <a:solidFill>
                  <a:srgbClr val="003785"/>
                </a:solidFill>
              </a:defRPr>
            </a:lvl3pPr>
            <a:lvl4pPr marL="1828800" lvl="3" indent="-381000" algn="l" rtl="0">
              <a:lnSpc>
                <a:spcPct val="100000"/>
              </a:lnSpc>
              <a:spcBef>
                <a:spcPts val="0"/>
              </a:spcBef>
              <a:spcAft>
                <a:spcPts val="0"/>
              </a:spcAft>
              <a:buClr>
                <a:srgbClr val="003785"/>
              </a:buClr>
              <a:buSzPts val="2400"/>
              <a:buChar char="–"/>
              <a:defRPr sz="2400">
                <a:solidFill>
                  <a:srgbClr val="003785"/>
                </a:solidFill>
              </a:defRPr>
            </a:lvl4pPr>
            <a:lvl5pPr marL="2286000" lvl="4" indent="-381000" algn="l" rtl="0">
              <a:lnSpc>
                <a:spcPct val="100000"/>
              </a:lnSpc>
              <a:spcBef>
                <a:spcPts val="0"/>
              </a:spcBef>
              <a:spcAft>
                <a:spcPts val="0"/>
              </a:spcAft>
              <a:buClr>
                <a:srgbClr val="003785"/>
              </a:buClr>
              <a:buSzPts val="2400"/>
              <a:buChar char="»"/>
              <a:defRPr>
                <a:solidFill>
                  <a:srgbClr val="003785"/>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888" name="Google Shape;888;p156"/>
          <p:cNvSpPr txBox="1">
            <a:spLocks noGrp="1"/>
          </p:cNvSpPr>
          <p:nvPr>
            <p:ph type="dt" idx="10"/>
          </p:nvPr>
        </p:nvSpPr>
        <p:spPr>
          <a:xfrm>
            <a:off x="609600" y="6356362"/>
            <a:ext cx="2844600" cy="365100"/>
          </a:xfrm>
          <a:prstGeom prst="rect">
            <a:avLst/>
          </a:prstGeom>
          <a:noFill/>
          <a:ln>
            <a:noFill/>
          </a:ln>
        </p:spPr>
        <p:txBody>
          <a:bodyPr spcFirstLastPara="1" wrap="square" lIns="108850" tIns="54425" rIns="108850" bIns="54425" anchor="t" anchorCtr="0">
            <a:noAutofit/>
          </a:bodyPr>
          <a:lstStyle>
            <a:lvl1pPr marR="0" lvl="0" algn="l" rtl="0">
              <a:spcBef>
                <a:spcPts val="0"/>
              </a:spcBef>
              <a:spcAft>
                <a:spcPts val="0"/>
              </a:spcAft>
              <a:buSzPts val="1400"/>
              <a:buNone/>
              <a:defRPr sz="2100">
                <a:solidFill>
                  <a:srgbClr val="003785"/>
                </a:solidFill>
                <a:latin typeface="Calibri"/>
                <a:ea typeface="Calibri"/>
                <a:cs typeface="Calibri"/>
                <a:sym typeface="Calibri"/>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endParaRPr/>
          </a:p>
        </p:txBody>
      </p:sp>
      <p:sp>
        <p:nvSpPr>
          <p:cNvPr id="889" name="Google Shape;889;p156"/>
          <p:cNvSpPr txBox="1">
            <a:spLocks noGrp="1"/>
          </p:cNvSpPr>
          <p:nvPr>
            <p:ph type="ftr" idx="11"/>
          </p:nvPr>
        </p:nvSpPr>
        <p:spPr>
          <a:xfrm>
            <a:off x="4165606" y="6356362"/>
            <a:ext cx="3861000" cy="365100"/>
          </a:xfrm>
          <a:prstGeom prst="rect">
            <a:avLst/>
          </a:prstGeom>
          <a:noFill/>
          <a:ln>
            <a:noFill/>
          </a:ln>
        </p:spPr>
        <p:txBody>
          <a:bodyPr spcFirstLastPara="1" wrap="square" lIns="108850" tIns="54425" rIns="108850" bIns="54425" anchor="t" anchorCtr="0">
            <a:noAutofit/>
          </a:bodyPr>
          <a:lstStyle>
            <a:lvl1pPr marR="0" lvl="0" algn="l" rtl="0">
              <a:spcBef>
                <a:spcPts val="0"/>
              </a:spcBef>
              <a:spcAft>
                <a:spcPts val="0"/>
              </a:spcAft>
              <a:buSzPts val="1400"/>
              <a:buNone/>
              <a:defRPr sz="2100">
                <a:solidFill>
                  <a:srgbClr val="003785"/>
                </a:solidFill>
                <a:latin typeface="Calibri"/>
                <a:ea typeface="Calibri"/>
                <a:cs typeface="Calibri"/>
                <a:sym typeface="Calibri"/>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r>
              <a:rPr lang="nn-NO"/>
              <a:t>Vedlegg B til Bilag 1</a:t>
            </a:r>
            <a:endParaRPr/>
          </a:p>
        </p:txBody>
      </p:sp>
      <p:sp>
        <p:nvSpPr>
          <p:cNvPr id="890" name="Google Shape;890;p156"/>
          <p:cNvSpPr txBox="1">
            <a:spLocks noGrp="1"/>
          </p:cNvSpPr>
          <p:nvPr>
            <p:ph type="sldNum" idx="12"/>
          </p:nvPr>
        </p:nvSpPr>
        <p:spPr>
          <a:xfrm>
            <a:off x="8737610" y="6356362"/>
            <a:ext cx="2844600" cy="365100"/>
          </a:xfrm>
          <a:prstGeom prst="rect">
            <a:avLst/>
          </a:prstGeom>
          <a:noFill/>
          <a:ln>
            <a:noFill/>
          </a:ln>
        </p:spPr>
        <p:txBody>
          <a:bodyPr spcFirstLastPara="1" wrap="square" lIns="108850" tIns="54425" rIns="108850" bIns="54425" anchor="t" anchorCtr="0">
            <a:noAutofit/>
          </a:bodyPr>
          <a:lstStyle>
            <a:lvl1pPr marL="0" marR="0" lvl="0" indent="0" algn="l" rtl="0">
              <a:spcBef>
                <a:spcPts val="0"/>
              </a:spcBef>
              <a:buNone/>
              <a:defRPr sz="2100">
                <a:solidFill>
                  <a:srgbClr val="003785"/>
                </a:solidFill>
                <a:latin typeface="Calibri"/>
                <a:ea typeface="Calibri"/>
                <a:cs typeface="Calibri"/>
                <a:sym typeface="Calibri"/>
              </a:defRPr>
            </a:lvl1pPr>
            <a:lvl2pPr marL="0" marR="0" lvl="1" indent="0" algn="l" rtl="0">
              <a:spcBef>
                <a:spcPts val="0"/>
              </a:spcBef>
              <a:buNone/>
              <a:defRPr sz="2100">
                <a:solidFill>
                  <a:srgbClr val="003785"/>
                </a:solidFill>
                <a:latin typeface="Calibri"/>
                <a:ea typeface="Calibri"/>
                <a:cs typeface="Calibri"/>
                <a:sym typeface="Calibri"/>
              </a:defRPr>
            </a:lvl2pPr>
            <a:lvl3pPr marL="0" marR="0" lvl="2" indent="0" algn="l" rtl="0">
              <a:spcBef>
                <a:spcPts val="0"/>
              </a:spcBef>
              <a:buNone/>
              <a:defRPr sz="2100">
                <a:solidFill>
                  <a:srgbClr val="003785"/>
                </a:solidFill>
                <a:latin typeface="Calibri"/>
                <a:ea typeface="Calibri"/>
                <a:cs typeface="Calibri"/>
                <a:sym typeface="Calibri"/>
              </a:defRPr>
            </a:lvl3pPr>
            <a:lvl4pPr marL="0" marR="0" lvl="3" indent="0" algn="l" rtl="0">
              <a:spcBef>
                <a:spcPts val="0"/>
              </a:spcBef>
              <a:buNone/>
              <a:defRPr sz="2100">
                <a:solidFill>
                  <a:srgbClr val="003785"/>
                </a:solidFill>
                <a:latin typeface="Calibri"/>
                <a:ea typeface="Calibri"/>
                <a:cs typeface="Calibri"/>
                <a:sym typeface="Calibri"/>
              </a:defRPr>
            </a:lvl4pPr>
            <a:lvl5pPr marL="0" marR="0" lvl="4" indent="0" algn="l" rtl="0">
              <a:spcBef>
                <a:spcPts val="0"/>
              </a:spcBef>
              <a:buNone/>
              <a:defRPr sz="2100">
                <a:solidFill>
                  <a:srgbClr val="003785"/>
                </a:solidFill>
                <a:latin typeface="Calibri"/>
                <a:ea typeface="Calibri"/>
                <a:cs typeface="Calibri"/>
                <a:sym typeface="Calibri"/>
              </a:defRPr>
            </a:lvl5pPr>
            <a:lvl6pPr marL="0" marR="0" lvl="5" indent="0" algn="l" rtl="0">
              <a:spcBef>
                <a:spcPts val="0"/>
              </a:spcBef>
              <a:buNone/>
              <a:defRPr sz="2100">
                <a:solidFill>
                  <a:srgbClr val="003785"/>
                </a:solidFill>
                <a:latin typeface="Calibri"/>
                <a:ea typeface="Calibri"/>
                <a:cs typeface="Calibri"/>
                <a:sym typeface="Calibri"/>
              </a:defRPr>
            </a:lvl6pPr>
            <a:lvl7pPr marL="0" marR="0" lvl="6" indent="0" algn="l" rtl="0">
              <a:spcBef>
                <a:spcPts val="0"/>
              </a:spcBef>
              <a:buNone/>
              <a:defRPr sz="2100">
                <a:solidFill>
                  <a:srgbClr val="003785"/>
                </a:solidFill>
                <a:latin typeface="Calibri"/>
                <a:ea typeface="Calibri"/>
                <a:cs typeface="Calibri"/>
                <a:sym typeface="Calibri"/>
              </a:defRPr>
            </a:lvl7pPr>
            <a:lvl8pPr marL="0" marR="0" lvl="7" indent="0" algn="l" rtl="0">
              <a:spcBef>
                <a:spcPts val="0"/>
              </a:spcBef>
              <a:buNone/>
              <a:defRPr sz="2100">
                <a:solidFill>
                  <a:srgbClr val="003785"/>
                </a:solidFill>
                <a:latin typeface="Calibri"/>
                <a:ea typeface="Calibri"/>
                <a:cs typeface="Calibri"/>
                <a:sym typeface="Calibri"/>
              </a:defRPr>
            </a:lvl8pPr>
            <a:lvl9pPr marL="0" marR="0" lvl="8" indent="0" algn="l" rtl="0">
              <a:spcBef>
                <a:spcPts val="0"/>
              </a:spcBef>
              <a:buNone/>
              <a:defRPr sz="2100">
                <a:solidFill>
                  <a:srgbClr val="003785"/>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
        <p:nvSpPr>
          <p:cNvPr id="891" name="Google Shape;891;p156"/>
          <p:cNvSpPr txBox="1">
            <a:spLocks noGrp="1"/>
          </p:cNvSpPr>
          <p:nvPr>
            <p:ph type="body" idx="2"/>
          </p:nvPr>
        </p:nvSpPr>
        <p:spPr>
          <a:xfrm>
            <a:off x="1593800" y="2204870"/>
            <a:ext cx="9004800" cy="587100"/>
          </a:xfrm>
          <a:prstGeom prst="rect">
            <a:avLst/>
          </a:prstGeom>
          <a:noFill/>
          <a:ln>
            <a:noFill/>
          </a:ln>
        </p:spPr>
        <p:txBody>
          <a:bodyPr spcFirstLastPara="1" wrap="square" lIns="108850" tIns="54425" rIns="108850" bIns="54425" anchor="t" anchorCtr="0">
            <a:noAutofit/>
          </a:bodyPr>
          <a:lstStyle>
            <a:lvl1pPr marL="457200" lvl="0" indent="-228600" algn="l" rtl="0">
              <a:lnSpc>
                <a:spcPct val="100000"/>
              </a:lnSpc>
              <a:spcBef>
                <a:spcPts val="0"/>
              </a:spcBef>
              <a:spcAft>
                <a:spcPts val="0"/>
              </a:spcAft>
              <a:buClr>
                <a:srgbClr val="003785"/>
              </a:buClr>
              <a:buSzPts val="3100"/>
              <a:buNone/>
              <a:defRPr>
                <a:solidFill>
                  <a:srgbClr val="003785"/>
                </a:solidFill>
              </a:defRPr>
            </a:lvl1pPr>
            <a:lvl2pPr marL="914400" lvl="1" indent="-342900" algn="l" rtl="0">
              <a:lnSpc>
                <a:spcPct val="100000"/>
              </a:lnSpc>
              <a:spcBef>
                <a:spcPts val="0"/>
              </a:spcBef>
              <a:spcAft>
                <a:spcPts val="0"/>
              </a:spcAft>
              <a:buClr>
                <a:srgbClr val="404040"/>
              </a:buClr>
              <a:buSzPts val="1800"/>
              <a:buChar char="–"/>
              <a:defRPr/>
            </a:lvl2pPr>
            <a:lvl3pPr marL="1371600" lvl="2" indent="-342900" algn="l" rtl="0">
              <a:lnSpc>
                <a:spcPct val="100000"/>
              </a:lnSpc>
              <a:spcBef>
                <a:spcPts val="0"/>
              </a:spcBef>
              <a:spcAft>
                <a:spcPts val="0"/>
              </a:spcAft>
              <a:buClr>
                <a:srgbClr val="404040"/>
              </a:buClr>
              <a:buSzPts val="1800"/>
              <a:buChar char="•"/>
              <a:defRPr/>
            </a:lvl3pPr>
            <a:lvl4pPr marL="1828800" lvl="3" indent="-342900" algn="l" rtl="0">
              <a:lnSpc>
                <a:spcPct val="100000"/>
              </a:lnSpc>
              <a:spcBef>
                <a:spcPts val="0"/>
              </a:spcBef>
              <a:spcAft>
                <a:spcPts val="0"/>
              </a:spcAft>
              <a:buClr>
                <a:srgbClr val="404040"/>
              </a:buClr>
              <a:buSzPts val="1800"/>
              <a:buChar char="–"/>
              <a:defRPr/>
            </a:lvl4pPr>
            <a:lvl5pPr marL="2286000" lvl="4" indent="-342900" algn="l" rtl="0">
              <a:lnSpc>
                <a:spcPct val="100000"/>
              </a:lnSpc>
              <a:spcBef>
                <a:spcPts val="0"/>
              </a:spcBef>
              <a:spcAft>
                <a:spcPts val="0"/>
              </a:spcAft>
              <a:buClr>
                <a:srgbClr val="404040"/>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Røde sommerfugler [høyrestilt tittel]">
  <p:cSld name="Røde sommerfugler [høyrestilt tittel]">
    <p:spTree>
      <p:nvGrpSpPr>
        <p:cNvPr id="1" name="Shape 892"/>
        <p:cNvGrpSpPr/>
        <p:nvPr/>
      </p:nvGrpSpPr>
      <p:grpSpPr>
        <a:xfrm>
          <a:off x="0" y="0"/>
          <a:ext cx="0" cy="0"/>
          <a:chOff x="0" y="0"/>
          <a:chExt cx="0" cy="0"/>
        </a:xfrm>
      </p:grpSpPr>
      <p:pic>
        <p:nvPicPr>
          <p:cNvPr id="893" name="Google Shape;893;p157"/>
          <p:cNvPicPr preferRelativeResize="0"/>
          <p:nvPr/>
        </p:nvPicPr>
        <p:blipFill rotWithShape="1">
          <a:blip r:embed="rId2">
            <a:alphaModFix/>
          </a:blip>
          <a:srcRect/>
          <a:stretch/>
        </p:blipFill>
        <p:spPr>
          <a:xfrm>
            <a:off x="504" y="5738412"/>
            <a:ext cx="12191006" cy="908230"/>
          </a:xfrm>
          <a:prstGeom prst="rect">
            <a:avLst/>
          </a:prstGeom>
          <a:noFill/>
          <a:ln>
            <a:noFill/>
          </a:ln>
        </p:spPr>
      </p:pic>
      <p:sp>
        <p:nvSpPr>
          <p:cNvPr id="894" name="Google Shape;894;p157"/>
          <p:cNvSpPr txBox="1">
            <a:spLocks noGrp="1"/>
          </p:cNvSpPr>
          <p:nvPr>
            <p:ph type="title"/>
          </p:nvPr>
        </p:nvSpPr>
        <p:spPr>
          <a:xfrm>
            <a:off x="5689606" y="1288963"/>
            <a:ext cx="4908900" cy="4372500"/>
          </a:xfrm>
          <a:prstGeom prst="rect">
            <a:avLst/>
          </a:prstGeom>
          <a:noFill/>
          <a:ln>
            <a:noFill/>
          </a:ln>
        </p:spPr>
        <p:txBody>
          <a:bodyPr spcFirstLastPara="1" wrap="square" lIns="108850" tIns="54425" rIns="108850" bIns="54425" anchor="t" anchorCtr="0">
            <a:noAutofit/>
          </a:bodyPr>
          <a:lstStyle>
            <a:lvl1pPr lvl="0" algn="l" rtl="0">
              <a:spcBef>
                <a:spcPts val="0"/>
              </a:spcBef>
              <a:spcAft>
                <a:spcPts val="0"/>
              </a:spcAft>
              <a:buClr>
                <a:schemeClr val="lt2"/>
              </a:buClr>
              <a:buSzPts val="5000"/>
              <a:buFont typeface="Calibri"/>
              <a:buNone/>
              <a:defRPr>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95" name="Google Shape;895;p157"/>
          <p:cNvSpPr txBox="1">
            <a:spLocks noGrp="1"/>
          </p:cNvSpPr>
          <p:nvPr>
            <p:ph type="body" idx="1"/>
          </p:nvPr>
        </p:nvSpPr>
        <p:spPr>
          <a:xfrm>
            <a:off x="1438532" y="2474661"/>
            <a:ext cx="4081500" cy="3186600"/>
          </a:xfrm>
          <a:prstGeom prst="rect">
            <a:avLst/>
          </a:prstGeom>
          <a:noFill/>
          <a:ln>
            <a:noFill/>
          </a:ln>
        </p:spPr>
        <p:txBody>
          <a:bodyPr spcFirstLastPara="1" wrap="square" lIns="108850" tIns="54425" rIns="108850" bIns="54425" anchor="t" anchorCtr="0">
            <a:noAutofit/>
          </a:bodyPr>
          <a:lstStyle>
            <a:lvl1pPr marL="457200" lvl="0" indent="-228600" algn="l" rtl="0">
              <a:lnSpc>
                <a:spcPct val="100000"/>
              </a:lnSpc>
              <a:spcBef>
                <a:spcPts val="0"/>
              </a:spcBef>
              <a:spcAft>
                <a:spcPts val="0"/>
              </a:spcAft>
              <a:buClr>
                <a:srgbClr val="003785"/>
              </a:buClr>
              <a:buSzPts val="2400"/>
              <a:buNone/>
              <a:defRPr sz="2400">
                <a:solidFill>
                  <a:srgbClr val="003785"/>
                </a:solidFill>
              </a:defRPr>
            </a:lvl1pPr>
            <a:lvl2pPr marL="914400" lvl="1" indent="-228600" algn="l" rtl="0">
              <a:lnSpc>
                <a:spcPct val="100000"/>
              </a:lnSpc>
              <a:spcBef>
                <a:spcPts val="0"/>
              </a:spcBef>
              <a:spcAft>
                <a:spcPts val="0"/>
              </a:spcAft>
              <a:buClr>
                <a:srgbClr val="003785"/>
              </a:buClr>
              <a:buSzPts val="2400"/>
              <a:buNone/>
              <a:defRPr sz="2400">
                <a:solidFill>
                  <a:srgbClr val="003785"/>
                </a:solidFill>
              </a:defRPr>
            </a:lvl2pPr>
            <a:lvl3pPr marL="1371600" lvl="2" indent="-228600" algn="l" rtl="0">
              <a:lnSpc>
                <a:spcPct val="100000"/>
              </a:lnSpc>
              <a:spcBef>
                <a:spcPts val="0"/>
              </a:spcBef>
              <a:spcAft>
                <a:spcPts val="0"/>
              </a:spcAft>
              <a:buClr>
                <a:srgbClr val="003785"/>
              </a:buClr>
              <a:buSzPts val="2400"/>
              <a:buNone/>
              <a:defRPr sz="2400">
                <a:solidFill>
                  <a:srgbClr val="003785"/>
                </a:solidFill>
              </a:defRPr>
            </a:lvl3pPr>
            <a:lvl4pPr marL="1828800" lvl="3" indent="-228600" algn="l" rtl="0">
              <a:lnSpc>
                <a:spcPct val="100000"/>
              </a:lnSpc>
              <a:spcBef>
                <a:spcPts val="0"/>
              </a:spcBef>
              <a:spcAft>
                <a:spcPts val="0"/>
              </a:spcAft>
              <a:buClr>
                <a:srgbClr val="003785"/>
              </a:buClr>
              <a:buSzPts val="2400"/>
              <a:buNone/>
              <a:defRPr sz="2400">
                <a:solidFill>
                  <a:srgbClr val="003785"/>
                </a:solidFill>
              </a:defRPr>
            </a:lvl4pPr>
            <a:lvl5pPr marL="2286000" lvl="4" indent="-228600" algn="l" rtl="0">
              <a:lnSpc>
                <a:spcPct val="100000"/>
              </a:lnSpc>
              <a:spcBef>
                <a:spcPts val="0"/>
              </a:spcBef>
              <a:spcAft>
                <a:spcPts val="0"/>
              </a:spcAft>
              <a:buClr>
                <a:srgbClr val="003785"/>
              </a:buClr>
              <a:buSzPts val="2400"/>
              <a:buNone/>
              <a:defRPr sz="2400">
                <a:solidFill>
                  <a:srgbClr val="003785"/>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896" name="Google Shape;896;p157"/>
          <p:cNvSpPr txBox="1">
            <a:spLocks noGrp="1"/>
          </p:cNvSpPr>
          <p:nvPr>
            <p:ph type="dt" idx="10"/>
          </p:nvPr>
        </p:nvSpPr>
        <p:spPr>
          <a:xfrm>
            <a:off x="609600" y="6356362"/>
            <a:ext cx="2844600" cy="365100"/>
          </a:xfrm>
          <a:prstGeom prst="rect">
            <a:avLst/>
          </a:prstGeom>
          <a:noFill/>
          <a:ln>
            <a:noFill/>
          </a:ln>
        </p:spPr>
        <p:txBody>
          <a:bodyPr spcFirstLastPara="1" wrap="square" lIns="108850" tIns="54425" rIns="108850" bIns="54425" anchor="t" anchorCtr="0">
            <a:noAutofit/>
          </a:bodyPr>
          <a:lstStyle>
            <a:lvl1pPr marR="0" lvl="0" algn="l" rtl="0">
              <a:spcBef>
                <a:spcPts val="0"/>
              </a:spcBef>
              <a:spcAft>
                <a:spcPts val="0"/>
              </a:spcAft>
              <a:buSzPts val="1400"/>
              <a:buNone/>
              <a:defRPr sz="2100">
                <a:solidFill>
                  <a:srgbClr val="003785"/>
                </a:solidFill>
                <a:latin typeface="Calibri"/>
                <a:ea typeface="Calibri"/>
                <a:cs typeface="Calibri"/>
                <a:sym typeface="Calibri"/>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endParaRPr/>
          </a:p>
        </p:txBody>
      </p:sp>
      <p:sp>
        <p:nvSpPr>
          <p:cNvPr id="897" name="Google Shape;897;p157"/>
          <p:cNvSpPr txBox="1">
            <a:spLocks noGrp="1"/>
          </p:cNvSpPr>
          <p:nvPr>
            <p:ph type="ftr" idx="11"/>
          </p:nvPr>
        </p:nvSpPr>
        <p:spPr>
          <a:xfrm>
            <a:off x="4165606" y="6356362"/>
            <a:ext cx="3861000" cy="365100"/>
          </a:xfrm>
          <a:prstGeom prst="rect">
            <a:avLst/>
          </a:prstGeom>
          <a:noFill/>
          <a:ln>
            <a:noFill/>
          </a:ln>
        </p:spPr>
        <p:txBody>
          <a:bodyPr spcFirstLastPara="1" wrap="square" lIns="108850" tIns="54425" rIns="108850" bIns="54425" anchor="t" anchorCtr="0">
            <a:noAutofit/>
          </a:bodyPr>
          <a:lstStyle>
            <a:lvl1pPr marR="0" lvl="0" algn="l" rtl="0">
              <a:spcBef>
                <a:spcPts val="0"/>
              </a:spcBef>
              <a:spcAft>
                <a:spcPts val="0"/>
              </a:spcAft>
              <a:buSzPts val="1400"/>
              <a:buNone/>
              <a:defRPr sz="2100">
                <a:solidFill>
                  <a:srgbClr val="003785"/>
                </a:solidFill>
                <a:latin typeface="Calibri"/>
                <a:ea typeface="Calibri"/>
                <a:cs typeface="Calibri"/>
                <a:sym typeface="Calibri"/>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r>
              <a:rPr lang="nn-NO"/>
              <a:t>Vedlegg B til Bilag 1</a:t>
            </a:r>
            <a:endParaRPr/>
          </a:p>
        </p:txBody>
      </p:sp>
      <p:sp>
        <p:nvSpPr>
          <p:cNvPr id="898" name="Google Shape;898;p157"/>
          <p:cNvSpPr txBox="1">
            <a:spLocks noGrp="1"/>
          </p:cNvSpPr>
          <p:nvPr>
            <p:ph type="sldNum" idx="12"/>
          </p:nvPr>
        </p:nvSpPr>
        <p:spPr>
          <a:xfrm>
            <a:off x="8737610" y="6356362"/>
            <a:ext cx="2844600" cy="365100"/>
          </a:xfrm>
          <a:prstGeom prst="rect">
            <a:avLst/>
          </a:prstGeom>
          <a:noFill/>
          <a:ln>
            <a:noFill/>
          </a:ln>
        </p:spPr>
        <p:txBody>
          <a:bodyPr spcFirstLastPara="1" wrap="square" lIns="108850" tIns="54425" rIns="108850" bIns="54425" anchor="t" anchorCtr="0">
            <a:noAutofit/>
          </a:bodyPr>
          <a:lstStyle>
            <a:lvl1pPr marL="0" marR="0" lvl="0" indent="0" algn="l" rtl="0">
              <a:spcBef>
                <a:spcPts val="0"/>
              </a:spcBef>
              <a:buNone/>
              <a:defRPr sz="2100">
                <a:solidFill>
                  <a:srgbClr val="003785"/>
                </a:solidFill>
                <a:latin typeface="Calibri"/>
                <a:ea typeface="Calibri"/>
                <a:cs typeface="Calibri"/>
                <a:sym typeface="Calibri"/>
              </a:defRPr>
            </a:lvl1pPr>
            <a:lvl2pPr marL="0" marR="0" lvl="1" indent="0" algn="l" rtl="0">
              <a:spcBef>
                <a:spcPts val="0"/>
              </a:spcBef>
              <a:buNone/>
              <a:defRPr sz="2100">
                <a:solidFill>
                  <a:srgbClr val="003785"/>
                </a:solidFill>
                <a:latin typeface="Calibri"/>
                <a:ea typeface="Calibri"/>
                <a:cs typeface="Calibri"/>
                <a:sym typeface="Calibri"/>
              </a:defRPr>
            </a:lvl2pPr>
            <a:lvl3pPr marL="0" marR="0" lvl="2" indent="0" algn="l" rtl="0">
              <a:spcBef>
                <a:spcPts val="0"/>
              </a:spcBef>
              <a:buNone/>
              <a:defRPr sz="2100">
                <a:solidFill>
                  <a:srgbClr val="003785"/>
                </a:solidFill>
                <a:latin typeface="Calibri"/>
                <a:ea typeface="Calibri"/>
                <a:cs typeface="Calibri"/>
                <a:sym typeface="Calibri"/>
              </a:defRPr>
            </a:lvl3pPr>
            <a:lvl4pPr marL="0" marR="0" lvl="3" indent="0" algn="l" rtl="0">
              <a:spcBef>
                <a:spcPts val="0"/>
              </a:spcBef>
              <a:buNone/>
              <a:defRPr sz="2100">
                <a:solidFill>
                  <a:srgbClr val="003785"/>
                </a:solidFill>
                <a:latin typeface="Calibri"/>
                <a:ea typeface="Calibri"/>
                <a:cs typeface="Calibri"/>
                <a:sym typeface="Calibri"/>
              </a:defRPr>
            </a:lvl4pPr>
            <a:lvl5pPr marL="0" marR="0" lvl="4" indent="0" algn="l" rtl="0">
              <a:spcBef>
                <a:spcPts val="0"/>
              </a:spcBef>
              <a:buNone/>
              <a:defRPr sz="2100">
                <a:solidFill>
                  <a:srgbClr val="003785"/>
                </a:solidFill>
                <a:latin typeface="Calibri"/>
                <a:ea typeface="Calibri"/>
                <a:cs typeface="Calibri"/>
                <a:sym typeface="Calibri"/>
              </a:defRPr>
            </a:lvl5pPr>
            <a:lvl6pPr marL="0" marR="0" lvl="5" indent="0" algn="l" rtl="0">
              <a:spcBef>
                <a:spcPts val="0"/>
              </a:spcBef>
              <a:buNone/>
              <a:defRPr sz="2100">
                <a:solidFill>
                  <a:srgbClr val="003785"/>
                </a:solidFill>
                <a:latin typeface="Calibri"/>
                <a:ea typeface="Calibri"/>
                <a:cs typeface="Calibri"/>
                <a:sym typeface="Calibri"/>
              </a:defRPr>
            </a:lvl6pPr>
            <a:lvl7pPr marL="0" marR="0" lvl="6" indent="0" algn="l" rtl="0">
              <a:spcBef>
                <a:spcPts val="0"/>
              </a:spcBef>
              <a:buNone/>
              <a:defRPr sz="2100">
                <a:solidFill>
                  <a:srgbClr val="003785"/>
                </a:solidFill>
                <a:latin typeface="Calibri"/>
                <a:ea typeface="Calibri"/>
                <a:cs typeface="Calibri"/>
                <a:sym typeface="Calibri"/>
              </a:defRPr>
            </a:lvl7pPr>
            <a:lvl8pPr marL="0" marR="0" lvl="7" indent="0" algn="l" rtl="0">
              <a:spcBef>
                <a:spcPts val="0"/>
              </a:spcBef>
              <a:buNone/>
              <a:defRPr sz="2100">
                <a:solidFill>
                  <a:srgbClr val="003785"/>
                </a:solidFill>
                <a:latin typeface="Calibri"/>
                <a:ea typeface="Calibri"/>
                <a:cs typeface="Calibri"/>
                <a:sym typeface="Calibri"/>
              </a:defRPr>
            </a:lvl8pPr>
            <a:lvl9pPr marL="0" marR="0" lvl="8" indent="0" algn="l" rtl="0">
              <a:spcBef>
                <a:spcPts val="0"/>
              </a:spcBef>
              <a:buNone/>
              <a:defRPr sz="2100">
                <a:solidFill>
                  <a:srgbClr val="003785"/>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
        <p:nvSpPr>
          <p:cNvPr id="899" name="Google Shape;899;p157"/>
          <p:cNvSpPr txBox="1">
            <a:spLocks noGrp="1"/>
          </p:cNvSpPr>
          <p:nvPr>
            <p:ph type="body" idx="2"/>
          </p:nvPr>
        </p:nvSpPr>
        <p:spPr>
          <a:xfrm>
            <a:off x="1422721" y="1394656"/>
            <a:ext cx="4097400" cy="954000"/>
          </a:xfrm>
          <a:prstGeom prst="rect">
            <a:avLst/>
          </a:prstGeom>
          <a:noFill/>
          <a:ln>
            <a:noFill/>
          </a:ln>
        </p:spPr>
        <p:txBody>
          <a:bodyPr spcFirstLastPara="1" wrap="square" lIns="108850" tIns="54425" rIns="108850" bIns="54425" anchor="t" anchorCtr="0">
            <a:noAutofit/>
          </a:bodyPr>
          <a:lstStyle>
            <a:lvl1pPr marL="457200" lvl="0" indent="-228600" algn="l" rtl="0">
              <a:lnSpc>
                <a:spcPct val="100000"/>
              </a:lnSpc>
              <a:spcBef>
                <a:spcPts val="0"/>
              </a:spcBef>
              <a:spcAft>
                <a:spcPts val="0"/>
              </a:spcAft>
              <a:buClr>
                <a:srgbClr val="003785"/>
              </a:buClr>
              <a:buSzPts val="3100"/>
              <a:buNone/>
              <a:defRPr>
                <a:solidFill>
                  <a:srgbClr val="003785"/>
                </a:solidFill>
              </a:defRPr>
            </a:lvl1pPr>
            <a:lvl2pPr marL="914400" lvl="1" indent="-342900" algn="l" rtl="0">
              <a:lnSpc>
                <a:spcPct val="100000"/>
              </a:lnSpc>
              <a:spcBef>
                <a:spcPts val="0"/>
              </a:spcBef>
              <a:spcAft>
                <a:spcPts val="0"/>
              </a:spcAft>
              <a:buClr>
                <a:srgbClr val="404040"/>
              </a:buClr>
              <a:buSzPts val="1800"/>
              <a:buChar char="–"/>
              <a:defRPr/>
            </a:lvl2pPr>
            <a:lvl3pPr marL="1371600" lvl="2" indent="-342900" algn="l" rtl="0">
              <a:lnSpc>
                <a:spcPct val="100000"/>
              </a:lnSpc>
              <a:spcBef>
                <a:spcPts val="0"/>
              </a:spcBef>
              <a:spcAft>
                <a:spcPts val="0"/>
              </a:spcAft>
              <a:buClr>
                <a:srgbClr val="404040"/>
              </a:buClr>
              <a:buSzPts val="1800"/>
              <a:buChar char="•"/>
              <a:defRPr/>
            </a:lvl3pPr>
            <a:lvl4pPr marL="1828800" lvl="3" indent="-342900" algn="l" rtl="0">
              <a:lnSpc>
                <a:spcPct val="100000"/>
              </a:lnSpc>
              <a:spcBef>
                <a:spcPts val="0"/>
              </a:spcBef>
              <a:spcAft>
                <a:spcPts val="0"/>
              </a:spcAft>
              <a:buClr>
                <a:srgbClr val="404040"/>
              </a:buClr>
              <a:buSzPts val="1800"/>
              <a:buChar char="–"/>
              <a:defRPr/>
            </a:lvl4pPr>
            <a:lvl5pPr marL="2286000" lvl="4" indent="-342900" algn="l" rtl="0">
              <a:lnSpc>
                <a:spcPct val="100000"/>
              </a:lnSpc>
              <a:spcBef>
                <a:spcPts val="0"/>
              </a:spcBef>
              <a:spcAft>
                <a:spcPts val="0"/>
              </a:spcAft>
              <a:buClr>
                <a:srgbClr val="404040"/>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Røde sommerfugler [to spalter]">
  <p:cSld name="Røde sommerfugler [to spalter]">
    <p:spTree>
      <p:nvGrpSpPr>
        <p:cNvPr id="1" name="Shape 900"/>
        <p:cNvGrpSpPr/>
        <p:nvPr/>
      </p:nvGrpSpPr>
      <p:grpSpPr>
        <a:xfrm>
          <a:off x="0" y="0"/>
          <a:ext cx="0" cy="0"/>
          <a:chOff x="0" y="0"/>
          <a:chExt cx="0" cy="0"/>
        </a:xfrm>
      </p:grpSpPr>
      <p:pic>
        <p:nvPicPr>
          <p:cNvPr id="901" name="Google Shape;901;p158"/>
          <p:cNvPicPr preferRelativeResize="0"/>
          <p:nvPr/>
        </p:nvPicPr>
        <p:blipFill rotWithShape="1">
          <a:blip r:embed="rId2">
            <a:alphaModFix/>
          </a:blip>
          <a:srcRect/>
          <a:stretch/>
        </p:blipFill>
        <p:spPr>
          <a:xfrm>
            <a:off x="504" y="5738412"/>
            <a:ext cx="12191006" cy="908230"/>
          </a:xfrm>
          <a:prstGeom prst="rect">
            <a:avLst/>
          </a:prstGeom>
          <a:noFill/>
          <a:ln>
            <a:noFill/>
          </a:ln>
        </p:spPr>
      </p:pic>
      <p:sp>
        <p:nvSpPr>
          <p:cNvPr id="902" name="Google Shape;902;p158"/>
          <p:cNvSpPr txBox="1">
            <a:spLocks noGrp="1"/>
          </p:cNvSpPr>
          <p:nvPr>
            <p:ph type="body" idx="1"/>
          </p:nvPr>
        </p:nvSpPr>
        <p:spPr>
          <a:xfrm>
            <a:off x="1593602" y="2881520"/>
            <a:ext cx="4299300" cy="2779800"/>
          </a:xfrm>
          <a:prstGeom prst="rect">
            <a:avLst/>
          </a:prstGeom>
          <a:noFill/>
          <a:ln>
            <a:noFill/>
          </a:ln>
        </p:spPr>
        <p:txBody>
          <a:bodyPr spcFirstLastPara="1" wrap="square" lIns="108850" tIns="54425" rIns="108850" bIns="54425" anchor="t" anchorCtr="0">
            <a:noAutofit/>
          </a:bodyPr>
          <a:lstStyle>
            <a:lvl1pPr marL="457200" lvl="0" indent="-228600" algn="l" rtl="0">
              <a:lnSpc>
                <a:spcPct val="100000"/>
              </a:lnSpc>
              <a:spcBef>
                <a:spcPts val="0"/>
              </a:spcBef>
              <a:spcAft>
                <a:spcPts val="0"/>
              </a:spcAft>
              <a:buClr>
                <a:schemeClr val="dk2"/>
              </a:buClr>
              <a:buSzPts val="2400"/>
              <a:buNone/>
              <a:defRPr sz="2400">
                <a:solidFill>
                  <a:schemeClr val="dk2"/>
                </a:solidFill>
              </a:defRPr>
            </a:lvl1pPr>
            <a:lvl2pPr marL="914400" lvl="1" indent="-228600" algn="l" rtl="0">
              <a:lnSpc>
                <a:spcPct val="100000"/>
              </a:lnSpc>
              <a:spcBef>
                <a:spcPts val="0"/>
              </a:spcBef>
              <a:spcAft>
                <a:spcPts val="0"/>
              </a:spcAft>
              <a:buClr>
                <a:schemeClr val="dk2"/>
              </a:buClr>
              <a:buSzPts val="2400"/>
              <a:buNone/>
              <a:defRPr sz="2400">
                <a:solidFill>
                  <a:schemeClr val="dk2"/>
                </a:solidFill>
              </a:defRPr>
            </a:lvl2pPr>
            <a:lvl3pPr marL="1371600" lvl="2" indent="-228600" algn="l" rtl="0">
              <a:lnSpc>
                <a:spcPct val="100000"/>
              </a:lnSpc>
              <a:spcBef>
                <a:spcPts val="0"/>
              </a:spcBef>
              <a:spcAft>
                <a:spcPts val="0"/>
              </a:spcAft>
              <a:buClr>
                <a:schemeClr val="dk2"/>
              </a:buClr>
              <a:buSzPts val="2400"/>
              <a:buNone/>
              <a:defRPr sz="2400">
                <a:solidFill>
                  <a:schemeClr val="dk2"/>
                </a:solidFill>
              </a:defRPr>
            </a:lvl3pPr>
            <a:lvl4pPr marL="1828800" lvl="3" indent="-228600" algn="l" rtl="0">
              <a:lnSpc>
                <a:spcPct val="100000"/>
              </a:lnSpc>
              <a:spcBef>
                <a:spcPts val="0"/>
              </a:spcBef>
              <a:spcAft>
                <a:spcPts val="0"/>
              </a:spcAft>
              <a:buClr>
                <a:schemeClr val="dk2"/>
              </a:buClr>
              <a:buSzPts val="2400"/>
              <a:buNone/>
              <a:defRPr sz="2400">
                <a:solidFill>
                  <a:schemeClr val="dk2"/>
                </a:solidFill>
              </a:defRPr>
            </a:lvl4pPr>
            <a:lvl5pPr marL="2286000" lvl="4" indent="-228600" algn="l" rtl="0">
              <a:lnSpc>
                <a:spcPct val="100000"/>
              </a:lnSpc>
              <a:spcBef>
                <a:spcPts val="0"/>
              </a:spcBef>
              <a:spcAft>
                <a:spcPts val="0"/>
              </a:spcAft>
              <a:buClr>
                <a:schemeClr val="dk2"/>
              </a:buClr>
              <a:buSzPts val="2400"/>
              <a:buNone/>
              <a:defRPr sz="2400">
                <a:solidFill>
                  <a:schemeClr val="dk2"/>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903" name="Google Shape;903;p158"/>
          <p:cNvSpPr txBox="1">
            <a:spLocks noGrp="1"/>
          </p:cNvSpPr>
          <p:nvPr>
            <p:ph type="dt" idx="10"/>
          </p:nvPr>
        </p:nvSpPr>
        <p:spPr>
          <a:xfrm>
            <a:off x="609600" y="6356362"/>
            <a:ext cx="2844600" cy="365100"/>
          </a:xfrm>
          <a:prstGeom prst="rect">
            <a:avLst/>
          </a:prstGeom>
          <a:noFill/>
          <a:ln>
            <a:noFill/>
          </a:ln>
        </p:spPr>
        <p:txBody>
          <a:bodyPr spcFirstLastPara="1" wrap="square" lIns="108850" tIns="54425" rIns="108850" bIns="54425" anchor="t" anchorCtr="0">
            <a:noAutofit/>
          </a:bodyPr>
          <a:lstStyle>
            <a:lvl1pPr marR="0" lvl="0" algn="l" rtl="0">
              <a:spcBef>
                <a:spcPts val="0"/>
              </a:spcBef>
              <a:spcAft>
                <a:spcPts val="0"/>
              </a:spcAft>
              <a:buSzPts val="1400"/>
              <a:buNone/>
              <a:defRPr sz="2100">
                <a:solidFill>
                  <a:srgbClr val="404040"/>
                </a:solidFill>
                <a:latin typeface="Calibri"/>
                <a:ea typeface="Calibri"/>
                <a:cs typeface="Calibri"/>
                <a:sym typeface="Calibri"/>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endParaRPr/>
          </a:p>
        </p:txBody>
      </p:sp>
      <p:sp>
        <p:nvSpPr>
          <p:cNvPr id="904" name="Google Shape;904;p158"/>
          <p:cNvSpPr txBox="1">
            <a:spLocks noGrp="1"/>
          </p:cNvSpPr>
          <p:nvPr>
            <p:ph type="ftr" idx="11"/>
          </p:nvPr>
        </p:nvSpPr>
        <p:spPr>
          <a:xfrm>
            <a:off x="4165606" y="6356362"/>
            <a:ext cx="3861000" cy="365100"/>
          </a:xfrm>
          <a:prstGeom prst="rect">
            <a:avLst/>
          </a:prstGeom>
          <a:noFill/>
          <a:ln>
            <a:noFill/>
          </a:ln>
        </p:spPr>
        <p:txBody>
          <a:bodyPr spcFirstLastPara="1" wrap="square" lIns="108850" tIns="54425" rIns="108850" bIns="54425" anchor="t" anchorCtr="0">
            <a:noAutofit/>
          </a:bodyPr>
          <a:lstStyle>
            <a:lvl1pPr marR="0" lvl="0" algn="l" rtl="0">
              <a:spcBef>
                <a:spcPts val="0"/>
              </a:spcBef>
              <a:spcAft>
                <a:spcPts val="0"/>
              </a:spcAft>
              <a:buSzPts val="1400"/>
              <a:buNone/>
              <a:defRPr sz="2100">
                <a:solidFill>
                  <a:srgbClr val="404040"/>
                </a:solidFill>
                <a:latin typeface="Calibri"/>
                <a:ea typeface="Calibri"/>
                <a:cs typeface="Calibri"/>
                <a:sym typeface="Calibri"/>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r>
              <a:rPr lang="nn-NO"/>
              <a:t>Vedlegg B til Bilag 1</a:t>
            </a:r>
            <a:endParaRPr/>
          </a:p>
        </p:txBody>
      </p:sp>
      <p:sp>
        <p:nvSpPr>
          <p:cNvPr id="905" name="Google Shape;905;p158"/>
          <p:cNvSpPr txBox="1">
            <a:spLocks noGrp="1"/>
          </p:cNvSpPr>
          <p:nvPr>
            <p:ph type="sldNum" idx="12"/>
          </p:nvPr>
        </p:nvSpPr>
        <p:spPr>
          <a:xfrm>
            <a:off x="8737610" y="6356362"/>
            <a:ext cx="2844600" cy="365100"/>
          </a:xfrm>
          <a:prstGeom prst="rect">
            <a:avLst/>
          </a:prstGeom>
          <a:noFill/>
          <a:ln>
            <a:noFill/>
          </a:ln>
        </p:spPr>
        <p:txBody>
          <a:bodyPr spcFirstLastPara="1" wrap="square" lIns="108850" tIns="54425" rIns="108850" bIns="54425" anchor="t" anchorCtr="0">
            <a:noAutofit/>
          </a:bodyPr>
          <a:lstStyle>
            <a:lvl1pPr marL="0" marR="0" lvl="0" indent="0" algn="l" rtl="0">
              <a:spcBef>
                <a:spcPts val="0"/>
              </a:spcBef>
              <a:buNone/>
              <a:defRPr sz="2100">
                <a:solidFill>
                  <a:srgbClr val="404040"/>
                </a:solidFill>
                <a:latin typeface="Calibri"/>
                <a:ea typeface="Calibri"/>
                <a:cs typeface="Calibri"/>
                <a:sym typeface="Calibri"/>
              </a:defRPr>
            </a:lvl1pPr>
            <a:lvl2pPr marL="0" marR="0" lvl="1" indent="0" algn="l" rtl="0">
              <a:spcBef>
                <a:spcPts val="0"/>
              </a:spcBef>
              <a:buNone/>
              <a:defRPr sz="2100">
                <a:solidFill>
                  <a:srgbClr val="404040"/>
                </a:solidFill>
                <a:latin typeface="Calibri"/>
                <a:ea typeface="Calibri"/>
                <a:cs typeface="Calibri"/>
                <a:sym typeface="Calibri"/>
              </a:defRPr>
            </a:lvl2pPr>
            <a:lvl3pPr marL="0" marR="0" lvl="2" indent="0" algn="l" rtl="0">
              <a:spcBef>
                <a:spcPts val="0"/>
              </a:spcBef>
              <a:buNone/>
              <a:defRPr sz="2100">
                <a:solidFill>
                  <a:srgbClr val="404040"/>
                </a:solidFill>
                <a:latin typeface="Calibri"/>
                <a:ea typeface="Calibri"/>
                <a:cs typeface="Calibri"/>
                <a:sym typeface="Calibri"/>
              </a:defRPr>
            </a:lvl3pPr>
            <a:lvl4pPr marL="0" marR="0" lvl="3" indent="0" algn="l" rtl="0">
              <a:spcBef>
                <a:spcPts val="0"/>
              </a:spcBef>
              <a:buNone/>
              <a:defRPr sz="2100">
                <a:solidFill>
                  <a:srgbClr val="404040"/>
                </a:solidFill>
                <a:latin typeface="Calibri"/>
                <a:ea typeface="Calibri"/>
                <a:cs typeface="Calibri"/>
                <a:sym typeface="Calibri"/>
              </a:defRPr>
            </a:lvl4pPr>
            <a:lvl5pPr marL="0" marR="0" lvl="4" indent="0" algn="l" rtl="0">
              <a:spcBef>
                <a:spcPts val="0"/>
              </a:spcBef>
              <a:buNone/>
              <a:defRPr sz="2100">
                <a:solidFill>
                  <a:srgbClr val="404040"/>
                </a:solidFill>
                <a:latin typeface="Calibri"/>
                <a:ea typeface="Calibri"/>
                <a:cs typeface="Calibri"/>
                <a:sym typeface="Calibri"/>
              </a:defRPr>
            </a:lvl5pPr>
            <a:lvl6pPr marL="0" marR="0" lvl="5" indent="0" algn="l" rtl="0">
              <a:spcBef>
                <a:spcPts val="0"/>
              </a:spcBef>
              <a:buNone/>
              <a:defRPr sz="2100">
                <a:solidFill>
                  <a:srgbClr val="404040"/>
                </a:solidFill>
                <a:latin typeface="Calibri"/>
                <a:ea typeface="Calibri"/>
                <a:cs typeface="Calibri"/>
                <a:sym typeface="Calibri"/>
              </a:defRPr>
            </a:lvl6pPr>
            <a:lvl7pPr marL="0" marR="0" lvl="6" indent="0" algn="l" rtl="0">
              <a:spcBef>
                <a:spcPts val="0"/>
              </a:spcBef>
              <a:buNone/>
              <a:defRPr sz="2100">
                <a:solidFill>
                  <a:srgbClr val="404040"/>
                </a:solidFill>
                <a:latin typeface="Calibri"/>
                <a:ea typeface="Calibri"/>
                <a:cs typeface="Calibri"/>
                <a:sym typeface="Calibri"/>
              </a:defRPr>
            </a:lvl7pPr>
            <a:lvl8pPr marL="0" marR="0" lvl="7" indent="0" algn="l" rtl="0">
              <a:spcBef>
                <a:spcPts val="0"/>
              </a:spcBef>
              <a:buNone/>
              <a:defRPr sz="2100">
                <a:solidFill>
                  <a:srgbClr val="404040"/>
                </a:solidFill>
                <a:latin typeface="Calibri"/>
                <a:ea typeface="Calibri"/>
                <a:cs typeface="Calibri"/>
                <a:sym typeface="Calibri"/>
              </a:defRPr>
            </a:lvl8pPr>
            <a:lvl9pPr marL="0" marR="0" lvl="8" indent="0" algn="l" rtl="0">
              <a:spcBef>
                <a:spcPts val="0"/>
              </a:spcBef>
              <a:buNone/>
              <a:defRPr sz="2100">
                <a:solidFill>
                  <a:srgbClr val="40404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
        <p:nvSpPr>
          <p:cNvPr id="906" name="Google Shape;906;p158"/>
          <p:cNvSpPr txBox="1">
            <a:spLocks noGrp="1"/>
          </p:cNvSpPr>
          <p:nvPr>
            <p:ph type="body" idx="2"/>
          </p:nvPr>
        </p:nvSpPr>
        <p:spPr>
          <a:xfrm>
            <a:off x="1593801" y="2204870"/>
            <a:ext cx="4299000" cy="587100"/>
          </a:xfrm>
          <a:prstGeom prst="rect">
            <a:avLst/>
          </a:prstGeom>
          <a:noFill/>
          <a:ln>
            <a:noFill/>
          </a:ln>
        </p:spPr>
        <p:txBody>
          <a:bodyPr spcFirstLastPara="1" wrap="square" lIns="108850" tIns="54425" rIns="108850" bIns="54425" anchor="t" anchorCtr="0">
            <a:noAutofit/>
          </a:bodyPr>
          <a:lstStyle>
            <a:lvl1pPr marL="457200" lvl="0" indent="-228600" algn="l" rtl="0">
              <a:lnSpc>
                <a:spcPct val="100000"/>
              </a:lnSpc>
              <a:spcBef>
                <a:spcPts val="0"/>
              </a:spcBef>
              <a:spcAft>
                <a:spcPts val="0"/>
              </a:spcAft>
              <a:buClr>
                <a:schemeClr val="dk2"/>
              </a:buClr>
              <a:buSzPts val="3100"/>
              <a:buNone/>
              <a:defRPr>
                <a:solidFill>
                  <a:schemeClr val="dk2"/>
                </a:solidFill>
              </a:defRPr>
            </a:lvl1pPr>
            <a:lvl2pPr marL="914400" lvl="1" indent="-342900" algn="l" rtl="0">
              <a:lnSpc>
                <a:spcPct val="100000"/>
              </a:lnSpc>
              <a:spcBef>
                <a:spcPts val="0"/>
              </a:spcBef>
              <a:spcAft>
                <a:spcPts val="0"/>
              </a:spcAft>
              <a:buClr>
                <a:srgbClr val="404040"/>
              </a:buClr>
              <a:buSzPts val="1800"/>
              <a:buChar char="–"/>
              <a:defRPr/>
            </a:lvl2pPr>
            <a:lvl3pPr marL="1371600" lvl="2" indent="-342900" algn="l" rtl="0">
              <a:lnSpc>
                <a:spcPct val="100000"/>
              </a:lnSpc>
              <a:spcBef>
                <a:spcPts val="0"/>
              </a:spcBef>
              <a:spcAft>
                <a:spcPts val="0"/>
              </a:spcAft>
              <a:buClr>
                <a:srgbClr val="404040"/>
              </a:buClr>
              <a:buSzPts val="1800"/>
              <a:buChar char="•"/>
              <a:defRPr/>
            </a:lvl3pPr>
            <a:lvl4pPr marL="1828800" lvl="3" indent="-342900" algn="l" rtl="0">
              <a:lnSpc>
                <a:spcPct val="100000"/>
              </a:lnSpc>
              <a:spcBef>
                <a:spcPts val="0"/>
              </a:spcBef>
              <a:spcAft>
                <a:spcPts val="0"/>
              </a:spcAft>
              <a:buClr>
                <a:srgbClr val="404040"/>
              </a:buClr>
              <a:buSzPts val="1800"/>
              <a:buChar char="–"/>
              <a:defRPr/>
            </a:lvl4pPr>
            <a:lvl5pPr marL="2286000" lvl="4" indent="-342900" algn="l" rtl="0">
              <a:lnSpc>
                <a:spcPct val="100000"/>
              </a:lnSpc>
              <a:spcBef>
                <a:spcPts val="0"/>
              </a:spcBef>
              <a:spcAft>
                <a:spcPts val="0"/>
              </a:spcAft>
              <a:buClr>
                <a:srgbClr val="404040"/>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907" name="Google Shape;907;p158"/>
          <p:cNvSpPr txBox="1">
            <a:spLocks noGrp="1"/>
          </p:cNvSpPr>
          <p:nvPr>
            <p:ph type="title"/>
          </p:nvPr>
        </p:nvSpPr>
        <p:spPr>
          <a:xfrm>
            <a:off x="1593602" y="908721"/>
            <a:ext cx="9004800" cy="879000"/>
          </a:xfrm>
          <a:prstGeom prst="rect">
            <a:avLst/>
          </a:prstGeom>
          <a:noFill/>
          <a:ln>
            <a:noFill/>
          </a:ln>
        </p:spPr>
        <p:txBody>
          <a:bodyPr spcFirstLastPara="1" wrap="square" lIns="108850" tIns="54425" rIns="108850" bIns="54425" anchor="t" anchorCtr="0">
            <a:noAutofit/>
          </a:bodyPr>
          <a:lstStyle>
            <a:lvl1pPr lvl="0" algn="l" rtl="0">
              <a:spcBef>
                <a:spcPts val="0"/>
              </a:spcBef>
              <a:spcAft>
                <a:spcPts val="0"/>
              </a:spcAft>
              <a:buClr>
                <a:srgbClr val="81B1E0"/>
              </a:buClr>
              <a:buSzPts val="50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08" name="Google Shape;908;p158"/>
          <p:cNvSpPr txBox="1">
            <a:spLocks noGrp="1"/>
          </p:cNvSpPr>
          <p:nvPr>
            <p:ph type="body" idx="3"/>
          </p:nvPr>
        </p:nvSpPr>
        <p:spPr>
          <a:xfrm>
            <a:off x="6299207" y="2881520"/>
            <a:ext cx="4299300" cy="2779800"/>
          </a:xfrm>
          <a:prstGeom prst="rect">
            <a:avLst/>
          </a:prstGeom>
          <a:noFill/>
          <a:ln>
            <a:noFill/>
          </a:ln>
        </p:spPr>
        <p:txBody>
          <a:bodyPr spcFirstLastPara="1" wrap="square" lIns="108850" tIns="54425" rIns="108850" bIns="54425" anchor="t" anchorCtr="0">
            <a:noAutofit/>
          </a:bodyPr>
          <a:lstStyle>
            <a:lvl1pPr marL="457200" lvl="0" indent="-228600" algn="l" rtl="0">
              <a:lnSpc>
                <a:spcPct val="100000"/>
              </a:lnSpc>
              <a:spcBef>
                <a:spcPts val="0"/>
              </a:spcBef>
              <a:spcAft>
                <a:spcPts val="0"/>
              </a:spcAft>
              <a:buClr>
                <a:schemeClr val="dk2"/>
              </a:buClr>
              <a:buSzPts val="2400"/>
              <a:buNone/>
              <a:defRPr sz="2400">
                <a:solidFill>
                  <a:schemeClr val="dk2"/>
                </a:solidFill>
              </a:defRPr>
            </a:lvl1pPr>
            <a:lvl2pPr marL="914400" lvl="1" indent="-228600" algn="l" rtl="0">
              <a:lnSpc>
                <a:spcPct val="100000"/>
              </a:lnSpc>
              <a:spcBef>
                <a:spcPts val="0"/>
              </a:spcBef>
              <a:spcAft>
                <a:spcPts val="0"/>
              </a:spcAft>
              <a:buClr>
                <a:schemeClr val="dk2"/>
              </a:buClr>
              <a:buSzPts val="2400"/>
              <a:buNone/>
              <a:defRPr sz="2400">
                <a:solidFill>
                  <a:schemeClr val="dk2"/>
                </a:solidFill>
              </a:defRPr>
            </a:lvl2pPr>
            <a:lvl3pPr marL="1371600" lvl="2" indent="-228600" algn="l" rtl="0">
              <a:lnSpc>
                <a:spcPct val="100000"/>
              </a:lnSpc>
              <a:spcBef>
                <a:spcPts val="0"/>
              </a:spcBef>
              <a:spcAft>
                <a:spcPts val="0"/>
              </a:spcAft>
              <a:buClr>
                <a:schemeClr val="dk2"/>
              </a:buClr>
              <a:buSzPts val="2400"/>
              <a:buNone/>
              <a:defRPr sz="2400">
                <a:solidFill>
                  <a:schemeClr val="dk2"/>
                </a:solidFill>
              </a:defRPr>
            </a:lvl3pPr>
            <a:lvl4pPr marL="1828800" lvl="3" indent="-228600" algn="l" rtl="0">
              <a:lnSpc>
                <a:spcPct val="100000"/>
              </a:lnSpc>
              <a:spcBef>
                <a:spcPts val="0"/>
              </a:spcBef>
              <a:spcAft>
                <a:spcPts val="0"/>
              </a:spcAft>
              <a:buClr>
                <a:schemeClr val="dk2"/>
              </a:buClr>
              <a:buSzPts val="2400"/>
              <a:buNone/>
              <a:defRPr sz="2400">
                <a:solidFill>
                  <a:schemeClr val="dk2"/>
                </a:solidFill>
              </a:defRPr>
            </a:lvl4pPr>
            <a:lvl5pPr marL="2286000" lvl="4" indent="-228600" algn="l" rtl="0">
              <a:lnSpc>
                <a:spcPct val="100000"/>
              </a:lnSpc>
              <a:spcBef>
                <a:spcPts val="0"/>
              </a:spcBef>
              <a:spcAft>
                <a:spcPts val="0"/>
              </a:spcAft>
              <a:buClr>
                <a:schemeClr val="dk2"/>
              </a:buClr>
              <a:buSzPts val="2400"/>
              <a:buNone/>
              <a:defRPr sz="2400">
                <a:solidFill>
                  <a:schemeClr val="dk2"/>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909" name="Google Shape;909;p158"/>
          <p:cNvSpPr txBox="1">
            <a:spLocks noGrp="1"/>
          </p:cNvSpPr>
          <p:nvPr>
            <p:ph type="body" idx="4"/>
          </p:nvPr>
        </p:nvSpPr>
        <p:spPr>
          <a:xfrm>
            <a:off x="6299406" y="2204870"/>
            <a:ext cx="4299000" cy="492600"/>
          </a:xfrm>
          <a:prstGeom prst="rect">
            <a:avLst/>
          </a:prstGeom>
          <a:noFill/>
          <a:ln>
            <a:noFill/>
          </a:ln>
        </p:spPr>
        <p:txBody>
          <a:bodyPr spcFirstLastPara="1" wrap="square" lIns="108850" tIns="54425" rIns="108850" bIns="54425" anchor="t" anchorCtr="0">
            <a:noAutofit/>
          </a:bodyPr>
          <a:lstStyle>
            <a:lvl1pPr marL="457200" lvl="0" indent="-228600" algn="l" rtl="0">
              <a:lnSpc>
                <a:spcPct val="100000"/>
              </a:lnSpc>
              <a:spcBef>
                <a:spcPts val="0"/>
              </a:spcBef>
              <a:spcAft>
                <a:spcPts val="0"/>
              </a:spcAft>
              <a:buClr>
                <a:schemeClr val="dk2"/>
              </a:buClr>
              <a:buSzPts val="3100"/>
              <a:buNone/>
              <a:defRPr>
                <a:solidFill>
                  <a:schemeClr val="dk2"/>
                </a:solidFill>
              </a:defRPr>
            </a:lvl1pPr>
            <a:lvl2pPr marL="914400" lvl="1" indent="-342900" algn="l" rtl="0">
              <a:lnSpc>
                <a:spcPct val="100000"/>
              </a:lnSpc>
              <a:spcBef>
                <a:spcPts val="0"/>
              </a:spcBef>
              <a:spcAft>
                <a:spcPts val="0"/>
              </a:spcAft>
              <a:buClr>
                <a:srgbClr val="404040"/>
              </a:buClr>
              <a:buSzPts val="1800"/>
              <a:buChar char="–"/>
              <a:defRPr/>
            </a:lvl2pPr>
            <a:lvl3pPr marL="1371600" lvl="2" indent="-342900" algn="l" rtl="0">
              <a:lnSpc>
                <a:spcPct val="100000"/>
              </a:lnSpc>
              <a:spcBef>
                <a:spcPts val="0"/>
              </a:spcBef>
              <a:spcAft>
                <a:spcPts val="0"/>
              </a:spcAft>
              <a:buClr>
                <a:srgbClr val="404040"/>
              </a:buClr>
              <a:buSzPts val="1800"/>
              <a:buChar char="•"/>
              <a:defRPr/>
            </a:lvl3pPr>
            <a:lvl4pPr marL="1828800" lvl="3" indent="-342900" algn="l" rtl="0">
              <a:lnSpc>
                <a:spcPct val="100000"/>
              </a:lnSpc>
              <a:spcBef>
                <a:spcPts val="0"/>
              </a:spcBef>
              <a:spcAft>
                <a:spcPts val="0"/>
              </a:spcAft>
              <a:buClr>
                <a:srgbClr val="404040"/>
              </a:buClr>
              <a:buSzPts val="1800"/>
              <a:buChar char="–"/>
              <a:defRPr/>
            </a:lvl4pPr>
            <a:lvl5pPr marL="2286000" lvl="4" indent="-342900" algn="l" rtl="0">
              <a:lnSpc>
                <a:spcPct val="100000"/>
              </a:lnSpc>
              <a:spcBef>
                <a:spcPts val="0"/>
              </a:spcBef>
              <a:spcAft>
                <a:spcPts val="0"/>
              </a:spcAft>
              <a:buClr>
                <a:srgbClr val="404040"/>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Røde sommerfugler [to spalter stor tekst]">
  <p:cSld name="Røde sommerfugler [to spalter stor tekst]">
    <p:spTree>
      <p:nvGrpSpPr>
        <p:cNvPr id="1" name="Shape 910"/>
        <p:cNvGrpSpPr/>
        <p:nvPr/>
      </p:nvGrpSpPr>
      <p:grpSpPr>
        <a:xfrm>
          <a:off x="0" y="0"/>
          <a:ext cx="0" cy="0"/>
          <a:chOff x="0" y="0"/>
          <a:chExt cx="0" cy="0"/>
        </a:xfrm>
      </p:grpSpPr>
      <p:pic>
        <p:nvPicPr>
          <p:cNvPr id="911" name="Google Shape;911;p159"/>
          <p:cNvPicPr preferRelativeResize="0"/>
          <p:nvPr/>
        </p:nvPicPr>
        <p:blipFill rotWithShape="1">
          <a:blip r:embed="rId2">
            <a:alphaModFix/>
          </a:blip>
          <a:srcRect/>
          <a:stretch/>
        </p:blipFill>
        <p:spPr>
          <a:xfrm>
            <a:off x="504" y="5738412"/>
            <a:ext cx="12191006" cy="908230"/>
          </a:xfrm>
          <a:prstGeom prst="rect">
            <a:avLst/>
          </a:prstGeom>
          <a:noFill/>
          <a:ln>
            <a:noFill/>
          </a:ln>
        </p:spPr>
      </p:pic>
      <p:sp>
        <p:nvSpPr>
          <p:cNvPr id="912" name="Google Shape;912;p159"/>
          <p:cNvSpPr txBox="1">
            <a:spLocks noGrp="1"/>
          </p:cNvSpPr>
          <p:nvPr>
            <p:ph type="dt" idx="10"/>
          </p:nvPr>
        </p:nvSpPr>
        <p:spPr>
          <a:xfrm>
            <a:off x="609600" y="6356362"/>
            <a:ext cx="2844600" cy="365100"/>
          </a:xfrm>
          <a:prstGeom prst="rect">
            <a:avLst/>
          </a:prstGeom>
          <a:noFill/>
          <a:ln>
            <a:noFill/>
          </a:ln>
        </p:spPr>
        <p:txBody>
          <a:bodyPr spcFirstLastPara="1" wrap="square" lIns="108850" tIns="54425" rIns="108850" bIns="54425" anchor="t" anchorCtr="0">
            <a:noAutofit/>
          </a:bodyPr>
          <a:lstStyle>
            <a:lvl1pPr marR="0" lvl="0" algn="l" rtl="0">
              <a:spcBef>
                <a:spcPts val="0"/>
              </a:spcBef>
              <a:spcAft>
                <a:spcPts val="0"/>
              </a:spcAft>
              <a:buSzPts val="1400"/>
              <a:buNone/>
              <a:defRPr sz="2100">
                <a:solidFill>
                  <a:srgbClr val="404040"/>
                </a:solidFill>
                <a:latin typeface="Calibri"/>
                <a:ea typeface="Calibri"/>
                <a:cs typeface="Calibri"/>
                <a:sym typeface="Calibri"/>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endParaRPr/>
          </a:p>
        </p:txBody>
      </p:sp>
      <p:sp>
        <p:nvSpPr>
          <p:cNvPr id="913" name="Google Shape;913;p159"/>
          <p:cNvSpPr txBox="1">
            <a:spLocks noGrp="1"/>
          </p:cNvSpPr>
          <p:nvPr>
            <p:ph type="ftr" idx="11"/>
          </p:nvPr>
        </p:nvSpPr>
        <p:spPr>
          <a:xfrm>
            <a:off x="4165606" y="6356362"/>
            <a:ext cx="3861000" cy="365100"/>
          </a:xfrm>
          <a:prstGeom prst="rect">
            <a:avLst/>
          </a:prstGeom>
          <a:noFill/>
          <a:ln>
            <a:noFill/>
          </a:ln>
        </p:spPr>
        <p:txBody>
          <a:bodyPr spcFirstLastPara="1" wrap="square" lIns="108850" tIns="54425" rIns="108850" bIns="54425" anchor="t" anchorCtr="0">
            <a:noAutofit/>
          </a:bodyPr>
          <a:lstStyle>
            <a:lvl1pPr marR="0" lvl="0" algn="l" rtl="0">
              <a:spcBef>
                <a:spcPts val="0"/>
              </a:spcBef>
              <a:spcAft>
                <a:spcPts val="0"/>
              </a:spcAft>
              <a:buSzPts val="1400"/>
              <a:buNone/>
              <a:defRPr sz="2100">
                <a:solidFill>
                  <a:srgbClr val="404040"/>
                </a:solidFill>
                <a:latin typeface="Calibri"/>
                <a:ea typeface="Calibri"/>
                <a:cs typeface="Calibri"/>
                <a:sym typeface="Calibri"/>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r>
              <a:rPr lang="nn-NO"/>
              <a:t>Vedlegg B til Bilag 1</a:t>
            </a:r>
            <a:endParaRPr/>
          </a:p>
        </p:txBody>
      </p:sp>
      <p:sp>
        <p:nvSpPr>
          <p:cNvPr id="914" name="Google Shape;914;p159"/>
          <p:cNvSpPr txBox="1">
            <a:spLocks noGrp="1"/>
          </p:cNvSpPr>
          <p:nvPr>
            <p:ph type="sldNum" idx="12"/>
          </p:nvPr>
        </p:nvSpPr>
        <p:spPr>
          <a:xfrm>
            <a:off x="8737610" y="6356362"/>
            <a:ext cx="2844600" cy="365100"/>
          </a:xfrm>
          <a:prstGeom prst="rect">
            <a:avLst/>
          </a:prstGeom>
          <a:noFill/>
          <a:ln>
            <a:noFill/>
          </a:ln>
        </p:spPr>
        <p:txBody>
          <a:bodyPr spcFirstLastPara="1" wrap="square" lIns="108850" tIns="54425" rIns="108850" bIns="54425" anchor="t" anchorCtr="0">
            <a:noAutofit/>
          </a:bodyPr>
          <a:lstStyle>
            <a:lvl1pPr marL="0" marR="0" lvl="0" indent="0" algn="l" rtl="0">
              <a:spcBef>
                <a:spcPts val="0"/>
              </a:spcBef>
              <a:buNone/>
              <a:defRPr sz="2100">
                <a:solidFill>
                  <a:srgbClr val="404040"/>
                </a:solidFill>
                <a:latin typeface="Calibri"/>
                <a:ea typeface="Calibri"/>
                <a:cs typeface="Calibri"/>
                <a:sym typeface="Calibri"/>
              </a:defRPr>
            </a:lvl1pPr>
            <a:lvl2pPr marL="0" marR="0" lvl="1" indent="0" algn="l" rtl="0">
              <a:spcBef>
                <a:spcPts val="0"/>
              </a:spcBef>
              <a:buNone/>
              <a:defRPr sz="2100">
                <a:solidFill>
                  <a:srgbClr val="404040"/>
                </a:solidFill>
                <a:latin typeface="Calibri"/>
                <a:ea typeface="Calibri"/>
                <a:cs typeface="Calibri"/>
                <a:sym typeface="Calibri"/>
              </a:defRPr>
            </a:lvl2pPr>
            <a:lvl3pPr marL="0" marR="0" lvl="2" indent="0" algn="l" rtl="0">
              <a:spcBef>
                <a:spcPts val="0"/>
              </a:spcBef>
              <a:buNone/>
              <a:defRPr sz="2100">
                <a:solidFill>
                  <a:srgbClr val="404040"/>
                </a:solidFill>
                <a:latin typeface="Calibri"/>
                <a:ea typeface="Calibri"/>
                <a:cs typeface="Calibri"/>
                <a:sym typeface="Calibri"/>
              </a:defRPr>
            </a:lvl3pPr>
            <a:lvl4pPr marL="0" marR="0" lvl="3" indent="0" algn="l" rtl="0">
              <a:spcBef>
                <a:spcPts val="0"/>
              </a:spcBef>
              <a:buNone/>
              <a:defRPr sz="2100">
                <a:solidFill>
                  <a:srgbClr val="404040"/>
                </a:solidFill>
                <a:latin typeface="Calibri"/>
                <a:ea typeface="Calibri"/>
                <a:cs typeface="Calibri"/>
                <a:sym typeface="Calibri"/>
              </a:defRPr>
            </a:lvl4pPr>
            <a:lvl5pPr marL="0" marR="0" lvl="4" indent="0" algn="l" rtl="0">
              <a:spcBef>
                <a:spcPts val="0"/>
              </a:spcBef>
              <a:buNone/>
              <a:defRPr sz="2100">
                <a:solidFill>
                  <a:srgbClr val="404040"/>
                </a:solidFill>
                <a:latin typeface="Calibri"/>
                <a:ea typeface="Calibri"/>
                <a:cs typeface="Calibri"/>
                <a:sym typeface="Calibri"/>
              </a:defRPr>
            </a:lvl5pPr>
            <a:lvl6pPr marL="0" marR="0" lvl="5" indent="0" algn="l" rtl="0">
              <a:spcBef>
                <a:spcPts val="0"/>
              </a:spcBef>
              <a:buNone/>
              <a:defRPr sz="2100">
                <a:solidFill>
                  <a:srgbClr val="404040"/>
                </a:solidFill>
                <a:latin typeface="Calibri"/>
                <a:ea typeface="Calibri"/>
                <a:cs typeface="Calibri"/>
                <a:sym typeface="Calibri"/>
              </a:defRPr>
            </a:lvl6pPr>
            <a:lvl7pPr marL="0" marR="0" lvl="6" indent="0" algn="l" rtl="0">
              <a:spcBef>
                <a:spcPts val="0"/>
              </a:spcBef>
              <a:buNone/>
              <a:defRPr sz="2100">
                <a:solidFill>
                  <a:srgbClr val="404040"/>
                </a:solidFill>
                <a:latin typeface="Calibri"/>
                <a:ea typeface="Calibri"/>
                <a:cs typeface="Calibri"/>
                <a:sym typeface="Calibri"/>
              </a:defRPr>
            </a:lvl7pPr>
            <a:lvl8pPr marL="0" marR="0" lvl="7" indent="0" algn="l" rtl="0">
              <a:spcBef>
                <a:spcPts val="0"/>
              </a:spcBef>
              <a:buNone/>
              <a:defRPr sz="2100">
                <a:solidFill>
                  <a:srgbClr val="404040"/>
                </a:solidFill>
                <a:latin typeface="Calibri"/>
                <a:ea typeface="Calibri"/>
                <a:cs typeface="Calibri"/>
                <a:sym typeface="Calibri"/>
              </a:defRPr>
            </a:lvl8pPr>
            <a:lvl9pPr marL="0" marR="0" lvl="8" indent="0" algn="l" rtl="0">
              <a:spcBef>
                <a:spcPts val="0"/>
              </a:spcBef>
              <a:buNone/>
              <a:defRPr sz="2100">
                <a:solidFill>
                  <a:srgbClr val="40404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
        <p:nvSpPr>
          <p:cNvPr id="915" name="Google Shape;915;p159"/>
          <p:cNvSpPr txBox="1">
            <a:spLocks noGrp="1"/>
          </p:cNvSpPr>
          <p:nvPr>
            <p:ph type="body" idx="1"/>
          </p:nvPr>
        </p:nvSpPr>
        <p:spPr>
          <a:xfrm>
            <a:off x="1593801" y="2204870"/>
            <a:ext cx="4299000" cy="3456300"/>
          </a:xfrm>
          <a:prstGeom prst="rect">
            <a:avLst/>
          </a:prstGeom>
          <a:noFill/>
          <a:ln>
            <a:noFill/>
          </a:ln>
        </p:spPr>
        <p:txBody>
          <a:bodyPr spcFirstLastPara="1" wrap="square" lIns="108850" tIns="54425" rIns="108850" bIns="54425" anchor="t" anchorCtr="0">
            <a:noAutofit/>
          </a:bodyPr>
          <a:lstStyle>
            <a:lvl1pPr marL="457200" lvl="0" indent="-228600" algn="l" rtl="0">
              <a:lnSpc>
                <a:spcPct val="100000"/>
              </a:lnSpc>
              <a:spcBef>
                <a:spcPts val="0"/>
              </a:spcBef>
              <a:spcAft>
                <a:spcPts val="0"/>
              </a:spcAft>
              <a:buClr>
                <a:schemeClr val="dk2"/>
              </a:buClr>
              <a:buSzPts val="3100"/>
              <a:buNone/>
              <a:defRPr>
                <a:solidFill>
                  <a:schemeClr val="dk2"/>
                </a:solidFill>
              </a:defRPr>
            </a:lvl1pPr>
            <a:lvl2pPr marL="914400" lvl="1" indent="-342900" algn="l" rtl="0">
              <a:lnSpc>
                <a:spcPct val="100000"/>
              </a:lnSpc>
              <a:spcBef>
                <a:spcPts val="0"/>
              </a:spcBef>
              <a:spcAft>
                <a:spcPts val="0"/>
              </a:spcAft>
              <a:buClr>
                <a:srgbClr val="404040"/>
              </a:buClr>
              <a:buSzPts val="1800"/>
              <a:buChar char="–"/>
              <a:defRPr/>
            </a:lvl2pPr>
            <a:lvl3pPr marL="1371600" lvl="2" indent="-342900" algn="l" rtl="0">
              <a:lnSpc>
                <a:spcPct val="100000"/>
              </a:lnSpc>
              <a:spcBef>
                <a:spcPts val="0"/>
              </a:spcBef>
              <a:spcAft>
                <a:spcPts val="0"/>
              </a:spcAft>
              <a:buClr>
                <a:srgbClr val="404040"/>
              </a:buClr>
              <a:buSzPts val="1800"/>
              <a:buChar char="•"/>
              <a:defRPr/>
            </a:lvl3pPr>
            <a:lvl4pPr marL="1828800" lvl="3" indent="-342900" algn="l" rtl="0">
              <a:lnSpc>
                <a:spcPct val="100000"/>
              </a:lnSpc>
              <a:spcBef>
                <a:spcPts val="0"/>
              </a:spcBef>
              <a:spcAft>
                <a:spcPts val="0"/>
              </a:spcAft>
              <a:buClr>
                <a:srgbClr val="404040"/>
              </a:buClr>
              <a:buSzPts val="1800"/>
              <a:buChar char="–"/>
              <a:defRPr/>
            </a:lvl4pPr>
            <a:lvl5pPr marL="2286000" lvl="4" indent="-342900" algn="l" rtl="0">
              <a:lnSpc>
                <a:spcPct val="100000"/>
              </a:lnSpc>
              <a:spcBef>
                <a:spcPts val="0"/>
              </a:spcBef>
              <a:spcAft>
                <a:spcPts val="0"/>
              </a:spcAft>
              <a:buClr>
                <a:srgbClr val="404040"/>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916" name="Google Shape;916;p159"/>
          <p:cNvSpPr txBox="1">
            <a:spLocks noGrp="1"/>
          </p:cNvSpPr>
          <p:nvPr>
            <p:ph type="title"/>
          </p:nvPr>
        </p:nvSpPr>
        <p:spPr>
          <a:xfrm>
            <a:off x="1593602" y="908721"/>
            <a:ext cx="9004800" cy="879000"/>
          </a:xfrm>
          <a:prstGeom prst="rect">
            <a:avLst/>
          </a:prstGeom>
          <a:noFill/>
          <a:ln>
            <a:noFill/>
          </a:ln>
        </p:spPr>
        <p:txBody>
          <a:bodyPr spcFirstLastPara="1" wrap="square" lIns="108850" tIns="54425" rIns="108850" bIns="54425" anchor="t" anchorCtr="0">
            <a:noAutofit/>
          </a:bodyPr>
          <a:lstStyle>
            <a:lvl1pPr lvl="0" algn="l" rtl="0">
              <a:spcBef>
                <a:spcPts val="0"/>
              </a:spcBef>
              <a:spcAft>
                <a:spcPts val="0"/>
              </a:spcAft>
              <a:buClr>
                <a:srgbClr val="81B1E0"/>
              </a:buClr>
              <a:buSzPts val="50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17" name="Google Shape;917;p159"/>
          <p:cNvSpPr txBox="1">
            <a:spLocks noGrp="1"/>
          </p:cNvSpPr>
          <p:nvPr>
            <p:ph type="body" idx="2"/>
          </p:nvPr>
        </p:nvSpPr>
        <p:spPr>
          <a:xfrm>
            <a:off x="6299406" y="2204870"/>
            <a:ext cx="4299000" cy="3456300"/>
          </a:xfrm>
          <a:prstGeom prst="rect">
            <a:avLst/>
          </a:prstGeom>
          <a:noFill/>
          <a:ln>
            <a:noFill/>
          </a:ln>
        </p:spPr>
        <p:txBody>
          <a:bodyPr spcFirstLastPara="1" wrap="square" lIns="108850" tIns="54425" rIns="108850" bIns="54425" anchor="t" anchorCtr="0">
            <a:noAutofit/>
          </a:bodyPr>
          <a:lstStyle>
            <a:lvl1pPr marL="457200" lvl="0" indent="-228600" algn="l" rtl="0">
              <a:lnSpc>
                <a:spcPct val="100000"/>
              </a:lnSpc>
              <a:spcBef>
                <a:spcPts val="0"/>
              </a:spcBef>
              <a:spcAft>
                <a:spcPts val="0"/>
              </a:spcAft>
              <a:buClr>
                <a:schemeClr val="dk2"/>
              </a:buClr>
              <a:buSzPts val="3100"/>
              <a:buNone/>
              <a:defRPr>
                <a:solidFill>
                  <a:schemeClr val="dk2"/>
                </a:solidFill>
              </a:defRPr>
            </a:lvl1pPr>
            <a:lvl2pPr marL="914400" lvl="1" indent="-342900" algn="l" rtl="0">
              <a:lnSpc>
                <a:spcPct val="100000"/>
              </a:lnSpc>
              <a:spcBef>
                <a:spcPts val="0"/>
              </a:spcBef>
              <a:spcAft>
                <a:spcPts val="0"/>
              </a:spcAft>
              <a:buClr>
                <a:srgbClr val="404040"/>
              </a:buClr>
              <a:buSzPts val="1800"/>
              <a:buChar char="–"/>
              <a:defRPr/>
            </a:lvl2pPr>
            <a:lvl3pPr marL="1371600" lvl="2" indent="-342900" algn="l" rtl="0">
              <a:lnSpc>
                <a:spcPct val="100000"/>
              </a:lnSpc>
              <a:spcBef>
                <a:spcPts val="0"/>
              </a:spcBef>
              <a:spcAft>
                <a:spcPts val="0"/>
              </a:spcAft>
              <a:buClr>
                <a:srgbClr val="404040"/>
              </a:buClr>
              <a:buSzPts val="1800"/>
              <a:buChar char="•"/>
              <a:defRPr/>
            </a:lvl3pPr>
            <a:lvl4pPr marL="1828800" lvl="3" indent="-342900" algn="l" rtl="0">
              <a:lnSpc>
                <a:spcPct val="100000"/>
              </a:lnSpc>
              <a:spcBef>
                <a:spcPts val="0"/>
              </a:spcBef>
              <a:spcAft>
                <a:spcPts val="0"/>
              </a:spcAft>
              <a:buClr>
                <a:srgbClr val="404040"/>
              </a:buClr>
              <a:buSzPts val="1800"/>
              <a:buChar char="–"/>
              <a:defRPr/>
            </a:lvl4pPr>
            <a:lvl5pPr marL="2286000" lvl="4" indent="-342900" algn="l" rtl="0">
              <a:lnSpc>
                <a:spcPct val="100000"/>
              </a:lnSpc>
              <a:spcBef>
                <a:spcPts val="0"/>
              </a:spcBef>
              <a:spcAft>
                <a:spcPts val="0"/>
              </a:spcAft>
              <a:buClr>
                <a:srgbClr val="404040"/>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o røde sommerfugler">
  <p:cSld name="To røde sommerfugler">
    <p:spTree>
      <p:nvGrpSpPr>
        <p:cNvPr id="1" name="Shape 918"/>
        <p:cNvGrpSpPr/>
        <p:nvPr/>
      </p:nvGrpSpPr>
      <p:grpSpPr>
        <a:xfrm>
          <a:off x="0" y="0"/>
          <a:ext cx="0" cy="0"/>
          <a:chOff x="0" y="0"/>
          <a:chExt cx="0" cy="0"/>
        </a:xfrm>
      </p:grpSpPr>
      <p:pic>
        <p:nvPicPr>
          <p:cNvPr id="919" name="Google Shape;919;p160" descr="To_sommerfugler.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049945" y="4675198"/>
            <a:ext cx="2142069" cy="2182816"/>
          </a:xfrm>
          <a:prstGeom prst="rect">
            <a:avLst/>
          </a:prstGeom>
          <a:noFill/>
          <a:ln>
            <a:noFill/>
          </a:ln>
        </p:spPr>
      </p:pic>
      <p:sp>
        <p:nvSpPr>
          <p:cNvPr id="920" name="Google Shape;920;p160"/>
          <p:cNvSpPr txBox="1">
            <a:spLocks noGrp="1"/>
          </p:cNvSpPr>
          <p:nvPr>
            <p:ph type="title"/>
          </p:nvPr>
        </p:nvSpPr>
        <p:spPr>
          <a:xfrm>
            <a:off x="1593602" y="1300084"/>
            <a:ext cx="8343000" cy="879000"/>
          </a:xfrm>
          <a:prstGeom prst="rect">
            <a:avLst/>
          </a:prstGeom>
          <a:noFill/>
          <a:ln>
            <a:noFill/>
          </a:ln>
        </p:spPr>
        <p:txBody>
          <a:bodyPr spcFirstLastPara="1" wrap="square" lIns="108850" tIns="54425" rIns="108850" bIns="54425" anchor="b" anchorCtr="0">
            <a:noAutofit/>
          </a:bodyPr>
          <a:lstStyle>
            <a:lvl1pPr lvl="0" algn="l" rtl="0">
              <a:spcBef>
                <a:spcPts val="0"/>
              </a:spcBef>
              <a:spcAft>
                <a:spcPts val="0"/>
              </a:spcAft>
              <a:buClr>
                <a:srgbClr val="81B1E0"/>
              </a:buClr>
              <a:buSzPts val="50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21" name="Google Shape;921;p160"/>
          <p:cNvSpPr txBox="1">
            <a:spLocks noGrp="1"/>
          </p:cNvSpPr>
          <p:nvPr>
            <p:ph type="body" idx="1"/>
          </p:nvPr>
        </p:nvSpPr>
        <p:spPr>
          <a:xfrm>
            <a:off x="1593602" y="2736007"/>
            <a:ext cx="8343000" cy="3240600"/>
          </a:xfrm>
          <a:prstGeom prst="rect">
            <a:avLst/>
          </a:prstGeom>
          <a:noFill/>
          <a:ln>
            <a:noFill/>
          </a:ln>
        </p:spPr>
        <p:txBody>
          <a:bodyPr spcFirstLastPara="1" wrap="square" lIns="108850" tIns="54425" rIns="108850" bIns="54425" anchor="t" anchorCtr="0">
            <a:noAutofit/>
          </a:bodyPr>
          <a:lstStyle>
            <a:lvl1pPr marL="457200" lvl="0" indent="-425450" algn="l" rtl="0">
              <a:lnSpc>
                <a:spcPct val="100000"/>
              </a:lnSpc>
              <a:spcBef>
                <a:spcPts val="0"/>
              </a:spcBef>
              <a:spcAft>
                <a:spcPts val="0"/>
              </a:spcAft>
              <a:buClr>
                <a:schemeClr val="dk2"/>
              </a:buClr>
              <a:buSzPts val="3100"/>
              <a:buChar char="•"/>
              <a:defRPr sz="3100">
                <a:solidFill>
                  <a:schemeClr val="dk2"/>
                </a:solidFill>
              </a:defRPr>
            </a:lvl1pPr>
            <a:lvl2pPr marL="914400" lvl="1" indent="-412750" algn="l" rtl="0">
              <a:lnSpc>
                <a:spcPct val="100000"/>
              </a:lnSpc>
              <a:spcBef>
                <a:spcPts val="0"/>
              </a:spcBef>
              <a:spcAft>
                <a:spcPts val="0"/>
              </a:spcAft>
              <a:buClr>
                <a:schemeClr val="dk2"/>
              </a:buClr>
              <a:buSzPts val="2900"/>
              <a:buChar char="–"/>
              <a:defRPr sz="2900">
                <a:solidFill>
                  <a:schemeClr val="dk2"/>
                </a:solidFill>
              </a:defRPr>
            </a:lvl2pPr>
            <a:lvl3pPr marL="1371600" lvl="2" indent="-381000" algn="l" rtl="0">
              <a:lnSpc>
                <a:spcPct val="100000"/>
              </a:lnSpc>
              <a:spcBef>
                <a:spcPts val="0"/>
              </a:spcBef>
              <a:spcAft>
                <a:spcPts val="0"/>
              </a:spcAft>
              <a:buClr>
                <a:schemeClr val="dk2"/>
              </a:buClr>
              <a:buSzPts val="2400"/>
              <a:buChar char="•"/>
              <a:defRPr sz="2400">
                <a:solidFill>
                  <a:schemeClr val="dk2"/>
                </a:solidFill>
              </a:defRPr>
            </a:lvl3pPr>
            <a:lvl4pPr marL="1828800" lvl="3" indent="-381000" algn="l" rtl="0">
              <a:lnSpc>
                <a:spcPct val="100000"/>
              </a:lnSpc>
              <a:spcBef>
                <a:spcPts val="0"/>
              </a:spcBef>
              <a:spcAft>
                <a:spcPts val="0"/>
              </a:spcAft>
              <a:buClr>
                <a:schemeClr val="dk2"/>
              </a:buClr>
              <a:buSzPts val="2400"/>
              <a:buChar char="–"/>
              <a:defRPr sz="2400">
                <a:solidFill>
                  <a:schemeClr val="dk2"/>
                </a:solidFill>
              </a:defRPr>
            </a:lvl4pPr>
            <a:lvl5pPr marL="2286000" lvl="4" indent="-381000" algn="l" rtl="0">
              <a:lnSpc>
                <a:spcPct val="100000"/>
              </a:lnSpc>
              <a:spcBef>
                <a:spcPts val="0"/>
              </a:spcBef>
              <a:spcAft>
                <a:spcPts val="0"/>
              </a:spcAft>
              <a:buClr>
                <a:schemeClr val="dk2"/>
              </a:buClr>
              <a:buSzPts val="2400"/>
              <a:buChar char="»"/>
              <a:defRPr>
                <a:solidFill>
                  <a:schemeClr val="dk2"/>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922" name="Google Shape;922;p160"/>
          <p:cNvSpPr txBox="1">
            <a:spLocks noGrp="1"/>
          </p:cNvSpPr>
          <p:nvPr>
            <p:ph type="dt" idx="10"/>
          </p:nvPr>
        </p:nvSpPr>
        <p:spPr>
          <a:xfrm>
            <a:off x="609600" y="6356362"/>
            <a:ext cx="2844600" cy="365100"/>
          </a:xfrm>
          <a:prstGeom prst="rect">
            <a:avLst/>
          </a:prstGeom>
          <a:noFill/>
          <a:ln>
            <a:noFill/>
          </a:ln>
        </p:spPr>
        <p:txBody>
          <a:bodyPr spcFirstLastPara="1" wrap="square" lIns="108850" tIns="54425" rIns="108850" bIns="54425" anchor="t" anchorCtr="0">
            <a:noAutofit/>
          </a:bodyPr>
          <a:lstStyle>
            <a:lvl1pPr marR="0" lvl="0" algn="l" rtl="0">
              <a:spcBef>
                <a:spcPts val="0"/>
              </a:spcBef>
              <a:spcAft>
                <a:spcPts val="0"/>
              </a:spcAft>
              <a:buSzPts val="1400"/>
              <a:buNone/>
              <a:defRPr sz="2100">
                <a:solidFill>
                  <a:srgbClr val="404040"/>
                </a:solidFill>
                <a:latin typeface="Calibri"/>
                <a:ea typeface="Calibri"/>
                <a:cs typeface="Calibri"/>
                <a:sym typeface="Calibri"/>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endParaRPr/>
          </a:p>
        </p:txBody>
      </p:sp>
      <p:sp>
        <p:nvSpPr>
          <p:cNvPr id="923" name="Google Shape;923;p160"/>
          <p:cNvSpPr txBox="1">
            <a:spLocks noGrp="1"/>
          </p:cNvSpPr>
          <p:nvPr>
            <p:ph type="ftr" idx="11"/>
          </p:nvPr>
        </p:nvSpPr>
        <p:spPr>
          <a:xfrm>
            <a:off x="4165606" y="6356362"/>
            <a:ext cx="3861000" cy="365100"/>
          </a:xfrm>
          <a:prstGeom prst="rect">
            <a:avLst/>
          </a:prstGeom>
          <a:noFill/>
          <a:ln>
            <a:noFill/>
          </a:ln>
        </p:spPr>
        <p:txBody>
          <a:bodyPr spcFirstLastPara="1" wrap="square" lIns="108850" tIns="54425" rIns="108850" bIns="54425" anchor="t" anchorCtr="0">
            <a:noAutofit/>
          </a:bodyPr>
          <a:lstStyle>
            <a:lvl1pPr marR="0" lvl="0" algn="l" rtl="0">
              <a:spcBef>
                <a:spcPts val="0"/>
              </a:spcBef>
              <a:spcAft>
                <a:spcPts val="0"/>
              </a:spcAft>
              <a:buSzPts val="1400"/>
              <a:buNone/>
              <a:defRPr sz="2100">
                <a:solidFill>
                  <a:srgbClr val="404040"/>
                </a:solidFill>
                <a:latin typeface="Calibri"/>
                <a:ea typeface="Calibri"/>
                <a:cs typeface="Calibri"/>
                <a:sym typeface="Calibri"/>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r>
              <a:rPr lang="nn-NO"/>
              <a:t>Vedlegg B til Bilag 1</a:t>
            </a:r>
            <a:endParaRPr/>
          </a:p>
        </p:txBody>
      </p:sp>
      <p:sp>
        <p:nvSpPr>
          <p:cNvPr id="924" name="Google Shape;924;p160"/>
          <p:cNvSpPr txBox="1">
            <a:spLocks noGrp="1"/>
          </p:cNvSpPr>
          <p:nvPr>
            <p:ph type="sldNum" idx="12"/>
          </p:nvPr>
        </p:nvSpPr>
        <p:spPr>
          <a:xfrm>
            <a:off x="8737610" y="6356362"/>
            <a:ext cx="2844600" cy="365100"/>
          </a:xfrm>
          <a:prstGeom prst="rect">
            <a:avLst/>
          </a:prstGeom>
          <a:noFill/>
          <a:ln>
            <a:noFill/>
          </a:ln>
        </p:spPr>
        <p:txBody>
          <a:bodyPr spcFirstLastPara="1" wrap="square" lIns="108850" tIns="54425" rIns="108850" bIns="54425" anchor="t" anchorCtr="0">
            <a:noAutofit/>
          </a:bodyPr>
          <a:lstStyle>
            <a:lvl1pPr marL="0" marR="0" lvl="0" indent="0" algn="l" rtl="0">
              <a:spcBef>
                <a:spcPts val="0"/>
              </a:spcBef>
              <a:buNone/>
              <a:defRPr sz="2100">
                <a:solidFill>
                  <a:srgbClr val="404040"/>
                </a:solidFill>
                <a:latin typeface="Calibri"/>
                <a:ea typeface="Calibri"/>
                <a:cs typeface="Calibri"/>
                <a:sym typeface="Calibri"/>
              </a:defRPr>
            </a:lvl1pPr>
            <a:lvl2pPr marL="0" marR="0" lvl="1" indent="0" algn="l" rtl="0">
              <a:spcBef>
                <a:spcPts val="0"/>
              </a:spcBef>
              <a:buNone/>
              <a:defRPr sz="2100">
                <a:solidFill>
                  <a:srgbClr val="404040"/>
                </a:solidFill>
                <a:latin typeface="Calibri"/>
                <a:ea typeface="Calibri"/>
                <a:cs typeface="Calibri"/>
                <a:sym typeface="Calibri"/>
              </a:defRPr>
            </a:lvl2pPr>
            <a:lvl3pPr marL="0" marR="0" lvl="2" indent="0" algn="l" rtl="0">
              <a:spcBef>
                <a:spcPts val="0"/>
              </a:spcBef>
              <a:buNone/>
              <a:defRPr sz="2100">
                <a:solidFill>
                  <a:srgbClr val="404040"/>
                </a:solidFill>
                <a:latin typeface="Calibri"/>
                <a:ea typeface="Calibri"/>
                <a:cs typeface="Calibri"/>
                <a:sym typeface="Calibri"/>
              </a:defRPr>
            </a:lvl3pPr>
            <a:lvl4pPr marL="0" marR="0" lvl="3" indent="0" algn="l" rtl="0">
              <a:spcBef>
                <a:spcPts val="0"/>
              </a:spcBef>
              <a:buNone/>
              <a:defRPr sz="2100">
                <a:solidFill>
                  <a:srgbClr val="404040"/>
                </a:solidFill>
                <a:latin typeface="Calibri"/>
                <a:ea typeface="Calibri"/>
                <a:cs typeface="Calibri"/>
                <a:sym typeface="Calibri"/>
              </a:defRPr>
            </a:lvl4pPr>
            <a:lvl5pPr marL="0" marR="0" lvl="4" indent="0" algn="l" rtl="0">
              <a:spcBef>
                <a:spcPts val="0"/>
              </a:spcBef>
              <a:buNone/>
              <a:defRPr sz="2100">
                <a:solidFill>
                  <a:srgbClr val="404040"/>
                </a:solidFill>
                <a:latin typeface="Calibri"/>
                <a:ea typeface="Calibri"/>
                <a:cs typeface="Calibri"/>
                <a:sym typeface="Calibri"/>
              </a:defRPr>
            </a:lvl5pPr>
            <a:lvl6pPr marL="0" marR="0" lvl="5" indent="0" algn="l" rtl="0">
              <a:spcBef>
                <a:spcPts val="0"/>
              </a:spcBef>
              <a:buNone/>
              <a:defRPr sz="2100">
                <a:solidFill>
                  <a:srgbClr val="404040"/>
                </a:solidFill>
                <a:latin typeface="Calibri"/>
                <a:ea typeface="Calibri"/>
                <a:cs typeface="Calibri"/>
                <a:sym typeface="Calibri"/>
              </a:defRPr>
            </a:lvl6pPr>
            <a:lvl7pPr marL="0" marR="0" lvl="6" indent="0" algn="l" rtl="0">
              <a:spcBef>
                <a:spcPts val="0"/>
              </a:spcBef>
              <a:buNone/>
              <a:defRPr sz="2100">
                <a:solidFill>
                  <a:srgbClr val="404040"/>
                </a:solidFill>
                <a:latin typeface="Calibri"/>
                <a:ea typeface="Calibri"/>
                <a:cs typeface="Calibri"/>
                <a:sym typeface="Calibri"/>
              </a:defRPr>
            </a:lvl7pPr>
            <a:lvl8pPr marL="0" marR="0" lvl="7" indent="0" algn="l" rtl="0">
              <a:spcBef>
                <a:spcPts val="0"/>
              </a:spcBef>
              <a:buNone/>
              <a:defRPr sz="2100">
                <a:solidFill>
                  <a:srgbClr val="404040"/>
                </a:solidFill>
                <a:latin typeface="Calibri"/>
                <a:ea typeface="Calibri"/>
                <a:cs typeface="Calibri"/>
                <a:sym typeface="Calibri"/>
              </a:defRPr>
            </a:lvl8pPr>
            <a:lvl9pPr marL="0" marR="0" lvl="8" indent="0" algn="l" rtl="0">
              <a:spcBef>
                <a:spcPts val="0"/>
              </a:spcBef>
              <a:buNone/>
              <a:defRPr sz="2100">
                <a:solidFill>
                  <a:srgbClr val="40404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
        <p:nvSpPr>
          <p:cNvPr id="925" name="Google Shape;925;p160"/>
          <p:cNvSpPr txBox="1">
            <a:spLocks noGrp="1"/>
          </p:cNvSpPr>
          <p:nvPr>
            <p:ph type="body" idx="2"/>
          </p:nvPr>
        </p:nvSpPr>
        <p:spPr>
          <a:xfrm>
            <a:off x="1593801" y="2204870"/>
            <a:ext cx="8343000" cy="587100"/>
          </a:xfrm>
          <a:prstGeom prst="rect">
            <a:avLst/>
          </a:prstGeom>
          <a:noFill/>
          <a:ln>
            <a:noFill/>
          </a:ln>
        </p:spPr>
        <p:txBody>
          <a:bodyPr spcFirstLastPara="1" wrap="square" lIns="108850" tIns="54425" rIns="108850" bIns="54425" anchor="t" anchorCtr="0">
            <a:noAutofit/>
          </a:bodyPr>
          <a:lstStyle>
            <a:lvl1pPr marL="457200" lvl="0" indent="-228600" algn="l" rtl="0">
              <a:lnSpc>
                <a:spcPct val="100000"/>
              </a:lnSpc>
              <a:spcBef>
                <a:spcPts val="0"/>
              </a:spcBef>
              <a:spcAft>
                <a:spcPts val="0"/>
              </a:spcAft>
              <a:buClr>
                <a:schemeClr val="dk2"/>
              </a:buClr>
              <a:buSzPts val="3100"/>
              <a:buNone/>
              <a:defRPr>
                <a:solidFill>
                  <a:schemeClr val="dk2"/>
                </a:solidFill>
              </a:defRPr>
            </a:lvl1pPr>
            <a:lvl2pPr marL="914400" lvl="1" indent="-342900" algn="l" rtl="0">
              <a:lnSpc>
                <a:spcPct val="100000"/>
              </a:lnSpc>
              <a:spcBef>
                <a:spcPts val="0"/>
              </a:spcBef>
              <a:spcAft>
                <a:spcPts val="0"/>
              </a:spcAft>
              <a:buClr>
                <a:srgbClr val="404040"/>
              </a:buClr>
              <a:buSzPts val="1800"/>
              <a:buChar char="–"/>
              <a:defRPr/>
            </a:lvl2pPr>
            <a:lvl3pPr marL="1371600" lvl="2" indent="-342900" algn="l" rtl="0">
              <a:lnSpc>
                <a:spcPct val="100000"/>
              </a:lnSpc>
              <a:spcBef>
                <a:spcPts val="0"/>
              </a:spcBef>
              <a:spcAft>
                <a:spcPts val="0"/>
              </a:spcAft>
              <a:buClr>
                <a:srgbClr val="404040"/>
              </a:buClr>
              <a:buSzPts val="1800"/>
              <a:buChar char="•"/>
              <a:defRPr/>
            </a:lvl3pPr>
            <a:lvl4pPr marL="1828800" lvl="3" indent="-342900" algn="l" rtl="0">
              <a:lnSpc>
                <a:spcPct val="100000"/>
              </a:lnSpc>
              <a:spcBef>
                <a:spcPts val="0"/>
              </a:spcBef>
              <a:spcAft>
                <a:spcPts val="0"/>
              </a:spcAft>
              <a:buClr>
                <a:srgbClr val="404040"/>
              </a:buClr>
              <a:buSzPts val="1800"/>
              <a:buChar char="–"/>
              <a:defRPr/>
            </a:lvl4pPr>
            <a:lvl5pPr marL="2286000" lvl="4" indent="-342900" algn="l" rtl="0">
              <a:lnSpc>
                <a:spcPct val="100000"/>
              </a:lnSpc>
              <a:spcBef>
                <a:spcPts val="0"/>
              </a:spcBef>
              <a:spcAft>
                <a:spcPts val="0"/>
              </a:spcAft>
              <a:buClr>
                <a:srgbClr val="404040"/>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re røde sommerfugler">
  <p:cSld name="Tre røde sommerfugler">
    <p:spTree>
      <p:nvGrpSpPr>
        <p:cNvPr id="1" name="Shape 926"/>
        <p:cNvGrpSpPr/>
        <p:nvPr/>
      </p:nvGrpSpPr>
      <p:grpSpPr>
        <a:xfrm>
          <a:off x="0" y="0"/>
          <a:ext cx="0" cy="0"/>
          <a:chOff x="0" y="0"/>
          <a:chExt cx="0" cy="0"/>
        </a:xfrm>
      </p:grpSpPr>
      <p:pic>
        <p:nvPicPr>
          <p:cNvPr id="927" name="Google Shape;927;p161" descr="Tre_sommerfugler.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126145" y="5087948"/>
            <a:ext cx="1559985" cy="1484315"/>
          </a:xfrm>
          <a:prstGeom prst="rect">
            <a:avLst/>
          </a:prstGeom>
          <a:noFill/>
          <a:ln>
            <a:noFill/>
          </a:ln>
        </p:spPr>
      </p:pic>
      <p:sp>
        <p:nvSpPr>
          <p:cNvPr id="928" name="Google Shape;928;p161"/>
          <p:cNvSpPr txBox="1">
            <a:spLocks noGrp="1"/>
          </p:cNvSpPr>
          <p:nvPr>
            <p:ph type="title"/>
          </p:nvPr>
        </p:nvSpPr>
        <p:spPr>
          <a:xfrm>
            <a:off x="1593603" y="1300084"/>
            <a:ext cx="8439000" cy="879000"/>
          </a:xfrm>
          <a:prstGeom prst="rect">
            <a:avLst/>
          </a:prstGeom>
          <a:noFill/>
          <a:ln>
            <a:noFill/>
          </a:ln>
        </p:spPr>
        <p:txBody>
          <a:bodyPr spcFirstLastPara="1" wrap="square" lIns="108850" tIns="54425" rIns="108850" bIns="54425" anchor="b" anchorCtr="0">
            <a:noAutofit/>
          </a:bodyPr>
          <a:lstStyle>
            <a:lvl1pPr lvl="0" algn="l" rtl="0">
              <a:spcBef>
                <a:spcPts val="0"/>
              </a:spcBef>
              <a:spcAft>
                <a:spcPts val="0"/>
              </a:spcAft>
              <a:buClr>
                <a:schemeClr val="lt2"/>
              </a:buClr>
              <a:buSzPts val="5000"/>
              <a:buFont typeface="Calibri"/>
              <a:buNone/>
              <a:defRPr>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29" name="Google Shape;929;p161"/>
          <p:cNvSpPr txBox="1">
            <a:spLocks noGrp="1"/>
          </p:cNvSpPr>
          <p:nvPr>
            <p:ph type="body" idx="1"/>
          </p:nvPr>
        </p:nvSpPr>
        <p:spPr>
          <a:xfrm>
            <a:off x="1593603" y="2736007"/>
            <a:ext cx="8439000" cy="3240600"/>
          </a:xfrm>
          <a:prstGeom prst="rect">
            <a:avLst/>
          </a:prstGeom>
          <a:noFill/>
          <a:ln>
            <a:noFill/>
          </a:ln>
        </p:spPr>
        <p:txBody>
          <a:bodyPr spcFirstLastPara="1" wrap="square" lIns="108850" tIns="54425" rIns="108850" bIns="54425" anchor="t" anchorCtr="0">
            <a:noAutofit/>
          </a:bodyPr>
          <a:lstStyle>
            <a:lvl1pPr marL="457200" lvl="0" indent="-425450" algn="l" rtl="0">
              <a:lnSpc>
                <a:spcPct val="100000"/>
              </a:lnSpc>
              <a:spcBef>
                <a:spcPts val="0"/>
              </a:spcBef>
              <a:spcAft>
                <a:spcPts val="0"/>
              </a:spcAft>
              <a:buClr>
                <a:srgbClr val="003785"/>
              </a:buClr>
              <a:buSzPts val="3100"/>
              <a:buChar char="•"/>
              <a:defRPr sz="3100">
                <a:solidFill>
                  <a:srgbClr val="003785"/>
                </a:solidFill>
              </a:defRPr>
            </a:lvl1pPr>
            <a:lvl2pPr marL="914400" lvl="1" indent="-412750" algn="l" rtl="0">
              <a:lnSpc>
                <a:spcPct val="100000"/>
              </a:lnSpc>
              <a:spcBef>
                <a:spcPts val="0"/>
              </a:spcBef>
              <a:spcAft>
                <a:spcPts val="0"/>
              </a:spcAft>
              <a:buClr>
                <a:srgbClr val="003785"/>
              </a:buClr>
              <a:buSzPts val="2900"/>
              <a:buChar char="–"/>
              <a:defRPr sz="2900">
                <a:solidFill>
                  <a:srgbClr val="003785"/>
                </a:solidFill>
              </a:defRPr>
            </a:lvl2pPr>
            <a:lvl3pPr marL="1371600" lvl="2" indent="-381000" algn="l" rtl="0">
              <a:lnSpc>
                <a:spcPct val="100000"/>
              </a:lnSpc>
              <a:spcBef>
                <a:spcPts val="0"/>
              </a:spcBef>
              <a:spcAft>
                <a:spcPts val="0"/>
              </a:spcAft>
              <a:buClr>
                <a:srgbClr val="003785"/>
              </a:buClr>
              <a:buSzPts val="2400"/>
              <a:buChar char="•"/>
              <a:defRPr sz="2400">
                <a:solidFill>
                  <a:srgbClr val="003785"/>
                </a:solidFill>
              </a:defRPr>
            </a:lvl3pPr>
            <a:lvl4pPr marL="1828800" lvl="3" indent="-381000" algn="l" rtl="0">
              <a:lnSpc>
                <a:spcPct val="100000"/>
              </a:lnSpc>
              <a:spcBef>
                <a:spcPts val="0"/>
              </a:spcBef>
              <a:spcAft>
                <a:spcPts val="0"/>
              </a:spcAft>
              <a:buClr>
                <a:srgbClr val="003785"/>
              </a:buClr>
              <a:buSzPts val="2400"/>
              <a:buChar char="–"/>
              <a:defRPr sz="2400">
                <a:solidFill>
                  <a:srgbClr val="003785"/>
                </a:solidFill>
              </a:defRPr>
            </a:lvl4pPr>
            <a:lvl5pPr marL="2286000" lvl="4" indent="-381000" algn="l" rtl="0">
              <a:lnSpc>
                <a:spcPct val="100000"/>
              </a:lnSpc>
              <a:spcBef>
                <a:spcPts val="0"/>
              </a:spcBef>
              <a:spcAft>
                <a:spcPts val="0"/>
              </a:spcAft>
              <a:buClr>
                <a:srgbClr val="003785"/>
              </a:buClr>
              <a:buSzPts val="2400"/>
              <a:buChar char="»"/>
              <a:defRPr>
                <a:solidFill>
                  <a:srgbClr val="003785"/>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930" name="Google Shape;930;p161"/>
          <p:cNvSpPr txBox="1">
            <a:spLocks noGrp="1"/>
          </p:cNvSpPr>
          <p:nvPr>
            <p:ph type="dt" idx="10"/>
          </p:nvPr>
        </p:nvSpPr>
        <p:spPr>
          <a:xfrm>
            <a:off x="609600" y="6356362"/>
            <a:ext cx="2844600" cy="365100"/>
          </a:xfrm>
          <a:prstGeom prst="rect">
            <a:avLst/>
          </a:prstGeom>
          <a:noFill/>
          <a:ln>
            <a:noFill/>
          </a:ln>
        </p:spPr>
        <p:txBody>
          <a:bodyPr spcFirstLastPara="1" wrap="square" lIns="108850" tIns="54425" rIns="108850" bIns="54425" anchor="t" anchorCtr="0">
            <a:noAutofit/>
          </a:bodyPr>
          <a:lstStyle>
            <a:lvl1pPr marR="0" lvl="0" algn="l" rtl="0">
              <a:spcBef>
                <a:spcPts val="0"/>
              </a:spcBef>
              <a:spcAft>
                <a:spcPts val="0"/>
              </a:spcAft>
              <a:buSzPts val="1400"/>
              <a:buNone/>
              <a:defRPr sz="2100">
                <a:solidFill>
                  <a:srgbClr val="003785"/>
                </a:solidFill>
                <a:latin typeface="Calibri"/>
                <a:ea typeface="Calibri"/>
                <a:cs typeface="Calibri"/>
                <a:sym typeface="Calibri"/>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endParaRPr/>
          </a:p>
        </p:txBody>
      </p:sp>
      <p:sp>
        <p:nvSpPr>
          <p:cNvPr id="931" name="Google Shape;931;p161"/>
          <p:cNvSpPr txBox="1">
            <a:spLocks noGrp="1"/>
          </p:cNvSpPr>
          <p:nvPr>
            <p:ph type="ftr" idx="11"/>
          </p:nvPr>
        </p:nvSpPr>
        <p:spPr>
          <a:xfrm>
            <a:off x="4165606" y="6356362"/>
            <a:ext cx="3861000" cy="365100"/>
          </a:xfrm>
          <a:prstGeom prst="rect">
            <a:avLst/>
          </a:prstGeom>
          <a:noFill/>
          <a:ln>
            <a:noFill/>
          </a:ln>
        </p:spPr>
        <p:txBody>
          <a:bodyPr spcFirstLastPara="1" wrap="square" lIns="108850" tIns="54425" rIns="108850" bIns="54425" anchor="t" anchorCtr="0">
            <a:noAutofit/>
          </a:bodyPr>
          <a:lstStyle>
            <a:lvl1pPr marR="0" lvl="0" algn="l" rtl="0">
              <a:spcBef>
                <a:spcPts val="0"/>
              </a:spcBef>
              <a:spcAft>
                <a:spcPts val="0"/>
              </a:spcAft>
              <a:buSzPts val="1400"/>
              <a:buNone/>
              <a:defRPr sz="2100">
                <a:solidFill>
                  <a:srgbClr val="003785"/>
                </a:solidFill>
                <a:latin typeface="Calibri"/>
                <a:ea typeface="Calibri"/>
                <a:cs typeface="Calibri"/>
                <a:sym typeface="Calibri"/>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r>
              <a:rPr lang="nn-NO"/>
              <a:t>Vedlegg B til Bilag 1</a:t>
            </a:r>
            <a:endParaRPr/>
          </a:p>
        </p:txBody>
      </p:sp>
      <p:sp>
        <p:nvSpPr>
          <p:cNvPr id="932" name="Google Shape;932;p161"/>
          <p:cNvSpPr txBox="1">
            <a:spLocks noGrp="1"/>
          </p:cNvSpPr>
          <p:nvPr>
            <p:ph type="sldNum" idx="12"/>
          </p:nvPr>
        </p:nvSpPr>
        <p:spPr>
          <a:xfrm>
            <a:off x="8737610" y="6356362"/>
            <a:ext cx="2844600" cy="365100"/>
          </a:xfrm>
          <a:prstGeom prst="rect">
            <a:avLst/>
          </a:prstGeom>
          <a:noFill/>
          <a:ln>
            <a:noFill/>
          </a:ln>
        </p:spPr>
        <p:txBody>
          <a:bodyPr spcFirstLastPara="1" wrap="square" lIns="108850" tIns="54425" rIns="108850" bIns="54425" anchor="t" anchorCtr="0">
            <a:noAutofit/>
          </a:bodyPr>
          <a:lstStyle>
            <a:lvl1pPr marL="0" marR="0" lvl="0" indent="0" algn="l" rtl="0">
              <a:spcBef>
                <a:spcPts val="0"/>
              </a:spcBef>
              <a:buNone/>
              <a:defRPr sz="2100">
                <a:solidFill>
                  <a:srgbClr val="003785"/>
                </a:solidFill>
                <a:latin typeface="Calibri"/>
                <a:ea typeface="Calibri"/>
                <a:cs typeface="Calibri"/>
                <a:sym typeface="Calibri"/>
              </a:defRPr>
            </a:lvl1pPr>
            <a:lvl2pPr marL="0" marR="0" lvl="1" indent="0" algn="l" rtl="0">
              <a:spcBef>
                <a:spcPts val="0"/>
              </a:spcBef>
              <a:buNone/>
              <a:defRPr sz="2100">
                <a:solidFill>
                  <a:srgbClr val="003785"/>
                </a:solidFill>
                <a:latin typeface="Calibri"/>
                <a:ea typeface="Calibri"/>
                <a:cs typeface="Calibri"/>
                <a:sym typeface="Calibri"/>
              </a:defRPr>
            </a:lvl2pPr>
            <a:lvl3pPr marL="0" marR="0" lvl="2" indent="0" algn="l" rtl="0">
              <a:spcBef>
                <a:spcPts val="0"/>
              </a:spcBef>
              <a:buNone/>
              <a:defRPr sz="2100">
                <a:solidFill>
                  <a:srgbClr val="003785"/>
                </a:solidFill>
                <a:latin typeface="Calibri"/>
                <a:ea typeface="Calibri"/>
                <a:cs typeface="Calibri"/>
                <a:sym typeface="Calibri"/>
              </a:defRPr>
            </a:lvl3pPr>
            <a:lvl4pPr marL="0" marR="0" lvl="3" indent="0" algn="l" rtl="0">
              <a:spcBef>
                <a:spcPts val="0"/>
              </a:spcBef>
              <a:buNone/>
              <a:defRPr sz="2100">
                <a:solidFill>
                  <a:srgbClr val="003785"/>
                </a:solidFill>
                <a:latin typeface="Calibri"/>
                <a:ea typeface="Calibri"/>
                <a:cs typeface="Calibri"/>
                <a:sym typeface="Calibri"/>
              </a:defRPr>
            </a:lvl4pPr>
            <a:lvl5pPr marL="0" marR="0" lvl="4" indent="0" algn="l" rtl="0">
              <a:spcBef>
                <a:spcPts val="0"/>
              </a:spcBef>
              <a:buNone/>
              <a:defRPr sz="2100">
                <a:solidFill>
                  <a:srgbClr val="003785"/>
                </a:solidFill>
                <a:latin typeface="Calibri"/>
                <a:ea typeface="Calibri"/>
                <a:cs typeface="Calibri"/>
                <a:sym typeface="Calibri"/>
              </a:defRPr>
            </a:lvl5pPr>
            <a:lvl6pPr marL="0" marR="0" lvl="5" indent="0" algn="l" rtl="0">
              <a:spcBef>
                <a:spcPts val="0"/>
              </a:spcBef>
              <a:buNone/>
              <a:defRPr sz="2100">
                <a:solidFill>
                  <a:srgbClr val="003785"/>
                </a:solidFill>
                <a:latin typeface="Calibri"/>
                <a:ea typeface="Calibri"/>
                <a:cs typeface="Calibri"/>
                <a:sym typeface="Calibri"/>
              </a:defRPr>
            </a:lvl6pPr>
            <a:lvl7pPr marL="0" marR="0" lvl="6" indent="0" algn="l" rtl="0">
              <a:spcBef>
                <a:spcPts val="0"/>
              </a:spcBef>
              <a:buNone/>
              <a:defRPr sz="2100">
                <a:solidFill>
                  <a:srgbClr val="003785"/>
                </a:solidFill>
                <a:latin typeface="Calibri"/>
                <a:ea typeface="Calibri"/>
                <a:cs typeface="Calibri"/>
                <a:sym typeface="Calibri"/>
              </a:defRPr>
            </a:lvl7pPr>
            <a:lvl8pPr marL="0" marR="0" lvl="7" indent="0" algn="l" rtl="0">
              <a:spcBef>
                <a:spcPts val="0"/>
              </a:spcBef>
              <a:buNone/>
              <a:defRPr sz="2100">
                <a:solidFill>
                  <a:srgbClr val="003785"/>
                </a:solidFill>
                <a:latin typeface="Calibri"/>
                <a:ea typeface="Calibri"/>
                <a:cs typeface="Calibri"/>
                <a:sym typeface="Calibri"/>
              </a:defRPr>
            </a:lvl8pPr>
            <a:lvl9pPr marL="0" marR="0" lvl="8" indent="0" algn="l" rtl="0">
              <a:spcBef>
                <a:spcPts val="0"/>
              </a:spcBef>
              <a:buNone/>
              <a:defRPr sz="2100">
                <a:solidFill>
                  <a:srgbClr val="003785"/>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
        <p:nvSpPr>
          <p:cNvPr id="933" name="Google Shape;933;p161"/>
          <p:cNvSpPr txBox="1">
            <a:spLocks noGrp="1"/>
          </p:cNvSpPr>
          <p:nvPr>
            <p:ph type="body" idx="2"/>
          </p:nvPr>
        </p:nvSpPr>
        <p:spPr>
          <a:xfrm>
            <a:off x="1593801" y="2204870"/>
            <a:ext cx="8439000" cy="587100"/>
          </a:xfrm>
          <a:prstGeom prst="rect">
            <a:avLst/>
          </a:prstGeom>
          <a:noFill/>
          <a:ln>
            <a:noFill/>
          </a:ln>
        </p:spPr>
        <p:txBody>
          <a:bodyPr spcFirstLastPara="1" wrap="square" lIns="108850" tIns="54425" rIns="108850" bIns="54425" anchor="t" anchorCtr="0">
            <a:noAutofit/>
          </a:bodyPr>
          <a:lstStyle>
            <a:lvl1pPr marL="457200" lvl="0" indent="-228600" algn="l" rtl="0">
              <a:lnSpc>
                <a:spcPct val="100000"/>
              </a:lnSpc>
              <a:spcBef>
                <a:spcPts val="0"/>
              </a:spcBef>
              <a:spcAft>
                <a:spcPts val="0"/>
              </a:spcAft>
              <a:buClr>
                <a:schemeClr val="dk2"/>
              </a:buClr>
              <a:buSzPts val="3100"/>
              <a:buNone/>
              <a:defRPr>
                <a:solidFill>
                  <a:schemeClr val="dk2"/>
                </a:solidFill>
              </a:defRPr>
            </a:lvl1pPr>
            <a:lvl2pPr marL="914400" lvl="1" indent="-342900" algn="l" rtl="0">
              <a:lnSpc>
                <a:spcPct val="100000"/>
              </a:lnSpc>
              <a:spcBef>
                <a:spcPts val="0"/>
              </a:spcBef>
              <a:spcAft>
                <a:spcPts val="0"/>
              </a:spcAft>
              <a:buClr>
                <a:srgbClr val="404040"/>
              </a:buClr>
              <a:buSzPts val="1800"/>
              <a:buChar char="–"/>
              <a:defRPr/>
            </a:lvl2pPr>
            <a:lvl3pPr marL="1371600" lvl="2" indent="-342900" algn="l" rtl="0">
              <a:lnSpc>
                <a:spcPct val="100000"/>
              </a:lnSpc>
              <a:spcBef>
                <a:spcPts val="0"/>
              </a:spcBef>
              <a:spcAft>
                <a:spcPts val="0"/>
              </a:spcAft>
              <a:buClr>
                <a:srgbClr val="404040"/>
              </a:buClr>
              <a:buSzPts val="1800"/>
              <a:buChar char="•"/>
              <a:defRPr/>
            </a:lvl3pPr>
            <a:lvl4pPr marL="1828800" lvl="3" indent="-342900" algn="l" rtl="0">
              <a:lnSpc>
                <a:spcPct val="100000"/>
              </a:lnSpc>
              <a:spcBef>
                <a:spcPts val="0"/>
              </a:spcBef>
              <a:spcAft>
                <a:spcPts val="0"/>
              </a:spcAft>
              <a:buClr>
                <a:srgbClr val="404040"/>
              </a:buClr>
              <a:buSzPts val="1800"/>
              <a:buChar char="–"/>
              <a:defRPr/>
            </a:lvl4pPr>
            <a:lvl5pPr marL="2286000" lvl="4" indent="-342900" algn="l" rtl="0">
              <a:lnSpc>
                <a:spcPct val="100000"/>
              </a:lnSpc>
              <a:spcBef>
                <a:spcPts val="0"/>
              </a:spcBef>
              <a:spcAft>
                <a:spcPts val="0"/>
              </a:spcAft>
              <a:buClr>
                <a:srgbClr val="404040"/>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re røde sommerfugler [bilde og tekst]">
  <p:cSld name="Tre røde sommerfugler [bilde og tekst]">
    <p:spTree>
      <p:nvGrpSpPr>
        <p:cNvPr id="1" name="Shape 934"/>
        <p:cNvGrpSpPr/>
        <p:nvPr/>
      </p:nvGrpSpPr>
      <p:grpSpPr>
        <a:xfrm>
          <a:off x="0" y="0"/>
          <a:ext cx="0" cy="0"/>
          <a:chOff x="0" y="0"/>
          <a:chExt cx="0" cy="0"/>
        </a:xfrm>
      </p:grpSpPr>
      <p:pic>
        <p:nvPicPr>
          <p:cNvPr id="935" name="Google Shape;935;p162" descr="Tre_sommerfugler.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126145" y="5087948"/>
            <a:ext cx="1559985" cy="1484315"/>
          </a:xfrm>
          <a:prstGeom prst="rect">
            <a:avLst/>
          </a:prstGeom>
          <a:noFill/>
          <a:ln>
            <a:noFill/>
          </a:ln>
        </p:spPr>
      </p:pic>
      <p:sp>
        <p:nvSpPr>
          <p:cNvPr id="936" name="Google Shape;936;p162"/>
          <p:cNvSpPr txBox="1">
            <a:spLocks noGrp="1"/>
          </p:cNvSpPr>
          <p:nvPr>
            <p:ph type="title"/>
          </p:nvPr>
        </p:nvSpPr>
        <p:spPr>
          <a:xfrm>
            <a:off x="6400807" y="764341"/>
            <a:ext cx="4197600" cy="879000"/>
          </a:xfrm>
          <a:prstGeom prst="rect">
            <a:avLst/>
          </a:prstGeom>
          <a:noFill/>
          <a:ln>
            <a:noFill/>
          </a:ln>
        </p:spPr>
        <p:txBody>
          <a:bodyPr spcFirstLastPara="1" wrap="square" lIns="108850" tIns="54425" rIns="108850" bIns="54425" anchor="t" anchorCtr="0">
            <a:noAutofit/>
          </a:bodyPr>
          <a:lstStyle>
            <a:lvl1pPr lvl="0" algn="l" rtl="0">
              <a:spcBef>
                <a:spcPts val="0"/>
              </a:spcBef>
              <a:spcAft>
                <a:spcPts val="0"/>
              </a:spcAft>
              <a:buClr>
                <a:schemeClr val="lt2"/>
              </a:buClr>
              <a:buSzPts val="5000"/>
              <a:buFont typeface="Calibri"/>
              <a:buNone/>
              <a:defRPr>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37" name="Google Shape;937;p162"/>
          <p:cNvSpPr txBox="1">
            <a:spLocks noGrp="1"/>
          </p:cNvSpPr>
          <p:nvPr>
            <p:ph type="body" idx="1"/>
          </p:nvPr>
        </p:nvSpPr>
        <p:spPr>
          <a:xfrm>
            <a:off x="6400806" y="1530890"/>
            <a:ext cx="4197900" cy="3410100"/>
          </a:xfrm>
          <a:prstGeom prst="rect">
            <a:avLst/>
          </a:prstGeom>
          <a:noFill/>
          <a:ln>
            <a:noFill/>
          </a:ln>
        </p:spPr>
        <p:txBody>
          <a:bodyPr spcFirstLastPara="1" wrap="square" lIns="108850" tIns="54425" rIns="108850" bIns="54425" anchor="t" anchorCtr="0">
            <a:noAutofit/>
          </a:bodyPr>
          <a:lstStyle>
            <a:lvl1pPr marL="457200" lvl="0" indent="-228600" algn="l" rtl="0">
              <a:lnSpc>
                <a:spcPct val="100000"/>
              </a:lnSpc>
              <a:spcBef>
                <a:spcPts val="0"/>
              </a:spcBef>
              <a:spcAft>
                <a:spcPts val="0"/>
              </a:spcAft>
              <a:buClr>
                <a:schemeClr val="dk2"/>
              </a:buClr>
              <a:buSzPts val="3100"/>
              <a:buNone/>
              <a:defRPr>
                <a:solidFill>
                  <a:schemeClr val="dk2"/>
                </a:solidFill>
              </a:defRPr>
            </a:lvl1pPr>
            <a:lvl2pPr marL="914400" lvl="1" indent="-342900" algn="l" rtl="0">
              <a:lnSpc>
                <a:spcPct val="100000"/>
              </a:lnSpc>
              <a:spcBef>
                <a:spcPts val="0"/>
              </a:spcBef>
              <a:spcAft>
                <a:spcPts val="0"/>
              </a:spcAft>
              <a:buClr>
                <a:srgbClr val="404040"/>
              </a:buClr>
              <a:buSzPts val="1800"/>
              <a:buChar char="–"/>
              <a:defRPr/>
            </a:lvl2pPr>
            <a:lvl3pPr marL="1371600" lvl="2" indent="-342900" algn="l" rtl="0">
              <a:lnSpc>
                <a:spcPct val="100000"/>
              </a:lnSpc>
              <a:spcBef>
                <a:spcPts val="0"/>
              </a:spcBef>
              <a:spcAft>
                <a:spcPts val="0"/>
              </a:spcAft>
              <a:buClr>
                <a:srgbClr val="404040"/>
              </a:buClr>
              <a:buSzPts val="1800"/>
              <a:buChar char="•"/>
              <a:defRPr/>
            </a:lvl3pPr>
            <a:lvl4pPr marL="1828800" lvl="3" indent="-342900" algn="l" rtl="0">
              <a:lnSpc>
                <a:spcPct val="100000"/>
              </a:lnSpc>
              <a:spcBef>
                <a:spcPts val="0"/>
              </a:spcBef>
              <a:spcAft>
                <a:spcPts val="0"/>
              </a:spcAft>
              <a:buClr>
                <a:srgbClr val="404040"/>
              </a:buClr>
              <a:buSzPts val="1800"/>
              <a:buChar char="–"/>
              <a:defRPr/>
            </a:lvl4pPr>
            <a:lvl5pPr marL="2286000" lvl="4" indent="-342900" algn="l" rtl="0">
              <a:lnSpc>
                <a:spcPct val="100000"/>
              </a:lnSpc>
              <a:spcBef>
                <a:spcPts val="0"/>
              </a:spcBef>
              <a:spcAft>
                <a:spcPts val="0"/>
              </a:spcAft>
              <a:buClr>
                <a:srgbClr val="404040"/>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938" name="Google Shape;938;p162"/>
          <p:cNvSpPr>
            <a:spLocks noGrp="1"/>
          </p:cNvSpPr>
          <p:nvPr>
            <p:ph type="pic" idx="2"/>
          </p:nvPr>
        </p:nvSpPr>
        <p:spPr>
          <a:xfrm>
            <a:off x="508002" y="990602"/>
            <a:ext cx="5587800" cy="5486400"/>
          </a:xfrm>
          <a:prstGeom prst="rect">
            <a:avLst/>
          </a:prstGeom>
          <a:noFill/>
          <a:ln>
            <a:noFill/>
          </a:ln>
        </p:spPr>
        <p:txBody>
          <a:bodyPr spcFirstLastPara="1" wrap="square" lIns="108850" tIns="54425" rIns="108850" bIns="54425" anchor="t" anchorCtr="0">
            <a:noAutofit/>
          </a:bodyPr>
          <a:lstStyle>
            <a:lvl1pPr marR="0" lvl="0" algn="l" rtl="0">
              <a:lnSpc>
                <a:spcPct val="100000"/>
              </a:lnSpc>
              <a:spcBef>
                <a:spcPts val="0"/>
              </a:spcBef>
              <a:spcAft>
                <a:spcPts val="0"/>
              </a:spcAft>
              <a:buClr>
                <a:srgbClr val="404040"/>
              </a:buClr>
              <a:buSzPts val="3100"/>
              <a:buFont typeface="Arial"/>
              <a:buChar char="•"/>
              <a:defRPr sz="3100" b="0" i="0" u="none" strike="noStrike" cap="none">
                <a:solidFill>
                  <a:srgbClr val="404040"/>
                </a:solidFill>
                <a:latin typeface="Calibri"/>
                <a:ea typeface="Calibri"/>
                <a:cs typeface="Calibri"/>
                <a:sym typeface="Calibri"/>
              </a:defRPr>
            </a:lvl1pPr>
            <a:lvl2pPr marR="0" lvl="1" algn="l" rtl="0">
              <a:lnSpc>
                <a:spcPct val="100000"/>
              </a:lnSpc>
              <a:spcBef>
                <a:spcPts val="0"/>
              </a:spcBef>
              <a:spcAft>
                <a:spcPts val="0"/>
              </a:spcAft>
              <a:buClr>
                <a:srgbClr val="404040"/>
              </a:buClr>
              <a:buSzPts val="2900"/>
              <a:buFont typeface="Arial"/>
              <a:buChar char="–"/>
              <a:defRPr sz="2900" b="0" i="0" u="none" strike="noStrike" cap="none">
                <a:solidFill>
                  <a:srgbClr val="404040"/>
                </a:solidFill>
                <a:latin typeface="Calibri"/>
                <a:ea typeface="Calibri"/>
                <a:cs typeface="Calibri"/>
                <a:sym typeface="Calibri"/>
              </a:defRPr>
            </a:lvl2pPr>
            <a:lvl3pPr marR="0" lvl="2" algn="l" rtl="0">
              <a:lnSpc>
                <a:spcPct val="100000"/>
              </a:lnSpc>
              <a:spcBef>
                <a:spcPts val="0"/>
              </a:spcBef>
              <a:spcAft>
                <a:spcPts val="0"/>
              </a:spcAft>
              <a:buClr>
                <a:srgbClr val="404040"/>
              </a:buClr>
              <a:buSzPts val="2400"/>
              <a:buFont typeface="Arial"/>
              <a:buChar char="•"/>
              <a:defRPr sz="2400" b="0" i="0" u="none" strike="noStrike" cap="none">
                <a:solidFill>
                  <a:srgbClr val="404040"/>
                </a:solidFill>
                <a:latin typeface="Calibri"/>
                <a:ea typeface="Calibri"/>
                <a:cs typeface="Calibri"/>
                <a:sym typeface="Calibri"/>
              </a:defRPr>
            </a:lvl3pPr>
            <a:lvl4pPr marR="0" lvl="3" algn="l" rtl="0">
              <a:lnSpc>
                <a:spcPct val="100000"/>
              </a:lnSpc>
              <a:spcBef>
                <a:spcPts val="0"/>
              </a:spcBef>
              <a:spcAft>
                <a:spcPts val="0"/>
              </a:spcAft>
              <a:buClr>
                <a:srgbClr val="404040"/>
              </a:buClr>
              <a:buSzPts val="2400"/>
              <a:buFont typeface="Arial"/>
              <a:buChar char="–"/>
              <a:defRPr sz="2400" b="0" i="0" u="none" strike="noStrike" cap="none">
                <a:solidFill>
                  <a:srgbClr val="404040"/>
                </a:solidFill>
                <a:latin typeface="Calibri"/>
                <a:ea typeface="Calibri"/>
                <a:cs typeface="Calibri"/>
                <a:sym typeface="Calibri"/>
              </a:defRPr>
            </a:lvl4pPr>
            <a:lvl5pPr marR="0" lvl="4" algn="l" rtl="0">
              <a:lnSpc>
                <a:spcPct val="100000"/>
              </a:lnSpc>
              <a:spcBef>
                <a:spcPts val="0"/>
              </a:spcBef>
              <a:spcAft>
                <a:spcPts val="0"/>
              </a:spcAft>
              <a:buClr>
                <a:srgbClr val="404040"/>
              </a:buClr>
              <a:buSzPts val="2400"/>
              <a:buFont typeface="Arial"/>
              <a:buChar char="»"/>
              <a:defRPr sz="2400" b="0" i="0" u="none" strike="noStrike" cap="none">
                <a:solidFill>
                  <a:srgbClr val="404040"/>
                </a:solidFill>
                <a:latin typeface="Calibri"/>
                <a:ea typeface="Calibri"/>
                <a:cs typeface="Calibri"/>
                <a:sym typeface="Calibri"/>
              </a:defRPr>
            </a:lvl5pPr>
            <a:lvl6pPr marR="0" lvl="5"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R="0" lvl="6"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R="0" lvl="7"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R="0" lvl="8"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Bildeside">
  <p:cSld name="Bildeside">
    <p:spTree>
      <p:nvGrpSpPr>
        <p:cNvPr id="1" name="Shape 939"/>
        <p:cNvGrpSpPr/>
        <p:nvPr/>
      </p:nvGrpSpPr>
      <p:grpSpPr>
        <a:xfrm>
          <a:off x="0" y="0"/>
          <a:ext cx="0" cy="0"/>
          <a:chOff x="0" y="0"/>
          <a:chExt cx="0" cy="0"/>
        </a:xfrm>
      </p:grpSpPr>
      <p:sp>
        <p:nvSpPr>
          <p:cNvPr id="940" name="Google Shape;940;p163"/>
          <p:cNvSpPr>
            <a:spLocks noGrp="1"/>
          </p:cNvSpPr>
          <p:nvPr>
            <p:ph type="pic" idx="2"/>
          </p:nvPr>
        </p:nvSpPr>
        <p:spPr>
          <a:xfrm>
            <a:off x="508001" y="990602"/>
            <a:ext cx="11178300" cy="5486400"/>
          </a:xfrm>
          <a:prstGeom prst="rect">
            <a:avLst/>
          </a:prstGeom>
          <a:noFill/>
          <a:ln>
            <a:noFill/>
          </a:ln>
        </p:spPr>
        <p:txBody>
          <a:bodyPr spcFirstLastPara="1" wrap="square" lIns="108850" tIns="54425" rIns="108850" bIns="54425" anchor="t" anchorCtr="0">
            <a:noAutofit/>
          </a:bodyPr>
          <a:lstStyle>
            <a:lvl1pPr marR="0" lvl="0" algn="l" rtl="0">
              <a:lnSpc>
                <a:spcPct val="100000"/>
              </a:lnSpc>
              <a:spcBef>
                <a:spcPts val="0"/>
              </a:spcBef>
              <a:spcAft>
                <a:spcPts val="0"/>
              </a:spcAft>
              <a:buClr>
                <a:srgbClr val="404040"/>
              </a:buClr>
              <a:buSzPts val="3100"/>
              <a:buFont typeface="Arial"/>
              <a:buChar char="•"/>
              <a:defRPr sz="3100" b="0" i="0" u="none" strike="noStrike" cap="none">
                <a:solidFill>
                  <a:srgbClr val="404040"/>
                </a:solidFill>
                <a:latin typeface="Calibri"/>
                <a:ea typeface="Calibri"/>
                <a:cs typeface="Calibri"/>
                <a:sym typeface="Calibri"/>
              </a:defRPr>
            </a:lvl1pPr>
            <a:lvl2pPr marR="0" lvl="1" algn="l" rtl="0">
              <a:lnSpc>
                <a:spcPct val="100000"/>
              </a:lnSpc>
              <a:spcBef>
                <a:spcPts val="0"/>
              </a:spcBef>
              <a:spcAft>
                <a:spcPts val="0"/>
              </a:spcAft>
              <a:buClr>
                <a:srgbClr val="404040"/>
              </a:buClr>
              <a:buSzPts val="2900"/>
              <a:buFont typeface="Arial"/>
              <a:buChar char="–"/>
              <a:defRPr sz="2900" b="0" i="0" u="none" strike="noStrike" cap="none">
                <a:solidFill>
                  <a:srgbClr val="404040"/>
                </a:solidFill>
                <a:latin typeface="Calibri"/>
                <a:ea typeface="Calibri"/>
                <a:cs typeface="Calibri"/>
                <a:sym typeface="Calibri"/>
              </a:defRPr>
            </a:lvl2pPr>
            <a:lvl3pPr marR="0" lvl="2" algn="l" rtl="0">
              <a:lnSpc>
                <a:spcPct val="100000"/>
              </a:lnSpc>
              <a:spcBef>
                <a:spcPts val="0"/>
              </a:spcBef>
              <a:spcAft>
                <a:spcPts val="0"/>
              </a:spcAft>
              <a:buClr>
                <a:srgbClr val="404040"/>
              </a:buClr>
              <a:buSzPts val="2400"/>
              <a:buFont typeface="Arial"/>
              <a:buChar char="•"/>
              <a:defRPr sz="2400" b="0" i="0" u="none" strike="noStrike" cap="none">
                <a:solidFill>
                  <a:srgbClr val="404040"/>
                </a:solidFill>
                <a:latin typeface="Calibri"/>
                <a:ea typeface="Calibri"/>
                <a:cs typeface="Calibri"/>
                <a:sym typeface="Calibri"/>
              </a:defRPr>
            </a:lvl3pPr>
            <a:lvl4pPr marR="0" lvl="3" algn="l" rtl="0">
              <a:lnSpc>
                <a:spcPct val="100000"/>
              </a:lnSpc>
              <a:spcBef>
                <a:spcPts val="0"/>
              </a:spcBef>
              <a:spcAft>
                <a:spcPts val="0"/>
              </a:spcAft>
              <a:buClr>
                <a:srgbClr val="404040"/>
              </a:buClr>
              <a:buSzPts val="2400"/>
              <a:buFont typeface="Arial"/>
              <a:buChar char="–"/>
              <a:defRPr sz="2400" b="0" i="0" u="none" strike="noStrike" cap="none">
                <a:solidFill>
                  <a:srgbClr val="404040"/>
                </a:solidFill>
                <a:latin typeface="Calibri"/>
                <a:ea typeface="Calibri"/>
                <a:cs typeface="Calibri"/>
                <a:sym typeface="Calibri"/>
              </a:defRPr>
            </a:lvl4pPr>
            <a:lvl5pPr marR="0" lvl="4" algn="l" rtl="0">
              <a:lnSpc>
                <a:spcPct val="100000"/>
              </a:lnSpc>
              <a:spcBef>
                <a:spcPts val="0"/>
              </a:spcBef>
              <a:spcAft>
                <a:spcPts val="0"/>
              </a:spcAft>
              <a:buClr>
                <a:srgbClr val="404040"/>
              </a:buClr>
              <a:buSzPts val="2400"/>
              <a:buFont typeface="Arial"/>
              <a:buChar char="»"/>
              <a:defRPr sz="2400" b="0" i="0" u="none" strike="noStrike" cap="none">
                <a:solidFill>
                  <a:srgbClr val="404040"/>
                </a:solidFill>
                <a:latin typeface="Calibri"/>
                <a:ea typeface="Calibri"/>
                <a:cs typeface="Calibri"/>
                <a:sym typeface="Calibri"/>
              </a:defRPr>
            </a:lvl5pPr>
            <a:lvl6pPr marR="0" lvl="5"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R="0" lvl="6"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R="0" lvl="7"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R="0" lvl="8"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tel og innhold" type="obj">
  <p:cSld name="OBJECT">
    <p:spTree>
      <p:nvGrpSpPr>
        <p:cNvPr id="1" name="Shape 941"/>
        <p:cNvGrpSpPr/>
        <p:nvPr/>
      </p:nvGrpSpPr>
      <p:grpSpPr>
        <a:xfrm>
          <a:off x="0" y="0"/>
          <a:ext cx="0" cy="0"/>
          <a:chOff x="0" y="0"/>
          <a:chExt cx="0" cy="0"/>
        </a:xfrm>
      </p:grpSpPr>
      <p:sp>
        <p:nvSpPr>
          <p:cNvPr id="942" name="Google Shape;942;p164"/>
          <p:cNvSpPr txBox="1">
            <a:spLocks noGrp="1"/>
          </p:cNvSpPr>
          <p:nvPr>
            <p:ph type="title"/>
          </p:nvPr>
        </p:nvSpPr>
        <p:spPr>
          <a:xfrm>
            <a:off x="1593602" y="1300084"/>
            <a:ext cx="9004800" cy="879000"/>
          </a:xfrm>
          <a:prstGeom prst="rect">
            <a:avLst/>
          </a:prstGeom>
          <a:noFill/>
          <a:ln>
            <a:noFill/>
          </a:ln>
        </p:spPr>
        <p:txBody>
          <a:bodyPr spcFirstLastPara="1" wrap="square" lIns="108850" tIns="54425" rIns="108850" bIns="54425" anchor="b" anchorCtr="0">
            <a:noAutofit/>
          </a:bodyPr>
          <a:lstStyle>
            <a:lvl1pPr lvl="0" algn="l" rtl="0">
              <a:spcBef>
                <a:spcPts val="0"/>
              </a:spcBef>
              <a:spcAft>
                <a:spcPts val="0"/>
              </a:spcAft>
              <a:buClr>
                <a:srgbClr val="81B1E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43" name="Google Shape;943;p164"/>
          <p:cNvSpPr txBox="1">
            <a:spLocks noGrp="1"/>
          </p:cNvSpPr>
          <p:nvPr>
            <p:ph type="body" idx="1"/>
          </p:nvPr>
        </p:nvSpPr>
        <p:spPr>
          <a:xfrm>
            <a:off x="1593602" y="2736007"/>
            <a:ext cx="9004800" cy="2925300"/>
          </a:xfrm>
          <a:prstGeom prst="rect">
            <a:avLst/>
          </a:prstGeom>
          <a:noFill/>
          <a:ln>
            <a:noFill/>
          </a:ln>
        </p:spPr>
        <p:txBody>
          <a:bodyPr spcFirstLastPara="1" wrap="square" lIns="108850" tIns="54425" rIns="108850" bIns="54425" anchor="t" anchorCtr="0">
            <a:noAutofit/>
          </a:bodyPr>
          <a:lstStyle>
            <a:lvl1pPr marL="457200" lvl="0" indent="-342900" algn="l" rtl="0">
              <a:lnSpc>
                <a:spcPct val="100000"/>
              </a:lnSpc>
              <a:spcBef>
                <a:spcPts val="0"/>
              </a:spcBef>
              <a:spcAft>
                <a:spcPts val="0"/>
              </a:spcAft>
              <a:buClr>
                <a:srgbClr val="404040"/>
              </a:buClr>
              <a:buSzPts val="1800"/>
              <a:buChar char="•"/>
              <a:defRPr/>
            </a:lvl1pPr>
            <a:lvl2pPr marL="914400" lvl="1" indent="-342900" algn="l" rtl="0">
              <a:lnSpc>
                <a:spcPct val="100000"/>
              </a:lnSpc>
              <a:spcBef>
                <a:spcPts val="0"/>
              </a:spcBef>
              <a:spcAft>
                <a:spcPts val="0"/>
              </a:spcAft>
              <a:buClr>
                <a:srgbClr val="404040"/>
              </a:buClr>
              <a:buSzPts val="1800"/>
              <a:buChar char="–"/>
              <a:defRPr/>
            </a:lvl2pPr>
            <a:lvl3pPr marL="1371600" lvl="2" indent="-342900" algn="l" rtl="0">
              <a:lnSpc>
                <a:spcPct val="100000"/>
              </a:lnSpc>
              <a:spcBef>
                <a:spcPts val="0"/>
              </a:spcBef>
              <a:spcAft>
                <a:spcPts val="0"/>
              </a:spcAft>
              <a:buClr>
                <a:srgbClr val="404040"/>
              </a:buClr>
              <a:buSzPts val="1800"/>
              <a:buChar char="•"/>
              <a:defRPr/>
            </a:lvl3pPr>
            <a:lvl4pPr marL="1828800" lvl="3" indent="-342900" algn="l" rtl="0">
              <a:lnSpc>
                <a:spcPct val="100000"/>
              </a:lnSpc>
              <a:spcBef>
                <a:spcPts val="0"/>
              </a:spcBef>
              <a:spcAft>
                <a:spcPts val="0"/>
              </a:spcAft>
              <a:buClr>
                <a:srgbClr val="404040"/>
              </a:buClr>
              <a:buSzPts val="1800"/>
              <a:buChar char="–"/>
              <a:defRPr/>
            </a:lvl4pPr>
            <a:lvl5pPr marL="2286000" lvl="4" indent="-342900" algn="l" rtl="0">
              <a:lnSpc>
                <a:spcPct val="100000"/>
              </a:lnSpc>
              <a:spcBef>
                <a:spcPts val="0"/>
              </a:spcBef>
              <a:spcAft>
                <a:spcPts val="0"/>
              </a:spcAft>
              <a:buClr>
                <a:srgbClr val="404040"/>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944" name="Google Shape;944;p164"/>
          <p:cNvSpPr txBox="1">
            <a:spLocks noGrp="1"/>
          </p:cNvSpPr>
          <p:nvPr>
            <p:ph type="dt" idx="10"/>
          </p:nvPr>
        </p:nvSpPr>
        <p:spPr>
          <a:xfrm>
            <a:off x="956100" y="6287955"/>
            <a:ext cx="2520600" cy="414600"/>
          </a:xfrm>
          <a:prstGeom prst="rect">
            <a:avLst/>
          </a:prstGeom>
          <a:noFill/>
          <a:ln>
            <a:noFill/>
          </a:ln>
        </p:spPr>
        <p:txBody>
          <a:bodyPr spcFirstLastPara="1" wrap="square" lIns="95400" tIns="47700" rIns="95400" bIns="47700" anchor="t" anchorCtr="0">
            <a:noAutofit/>
          </a:bodyPr>
          <a:lstStyle>
            <a:lvl1pPr marR="0" lvl="0" algn="l" rtl="0">
              <a:spcBef>
                <a:spcPts val="0"/>
              </a:spcBef>
              <a:spcAft>
                <a:spcPts val="0"/>
              </a:spcAft>
              <a:buSzPts val="1400"/>
              <a:buNone/>
              <a:defRPr sz="2100">
                <a:solidFill>
                  <a:schemeClr val="dk1"/>
                </a:solidFill>
                <a:latin typeface="Calibri"/>
                <a:ea typeface="Calibri"/>
                <a:cs typeface="Calibri"/>
                <a:sym typeface="Calibri"/>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endParaRPr/>
          </a:p>
        </p:txBody>
      </p:sp>
      <p:sp>
        <p:nvSpPr>
          <p:cNvPr id="945" name="Google Shape;945;p164"/>
          <p:cNvSpPr txBox="1">
            <a:spLocks noGrp="1"/>
          </p:cNvSpPr>
          <p:nvPr>
            <p:ph type="ftr" idx="11"/>
          </p:nvPr>
        </p:nvSpPr>
        <p:spPr>
          <a:xfrm>
            <a:off x="4172046" y="6287955"/>
            <a:ext cx="3824400" cy="414600"/>
          </a:xfrm>
          <a:prstGeom prst="rect">
            <a:avLst/>
          </a:prstGeom>
          <a:noFill/>
          <a:ln>
            <a:noFill/>
          </a:ln>
        </p:spPr>
        <p:txBody>
          <a:bodyPr spcFirstLastPara="1" wrap="square" lIns="95400" tIns="47700" rIns="95400" bIns="47700" anchor="t" anchorCtr="0">
            <a:noAutofit/>
          </a:bodyPr>
          <a:lstStyle>
            <a:lvl1pPr marR="0" lvl="0" algn="l" rtl="0">
              <a:spcBef>
                <a:spcPts val="0"/>
              </a:spcBef>
              <a:spcAft>
                <a:spcPts val="0"/>
              </a:spcAft>
              <a:buSzPts val="1400"/>
              <a:buNone/>
              <a:defRPr sz="2100">
                <a:solidFill>
                  <a:schemeClr val="dk1"/>
                </a:solidFill>
                <a:latin typeface="Calibri"/>
                <a:ea typeface="Calibri"/>
                <a:cs typeface="Calibri"/>
                <a:sym typeface="Calibri"/>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r>
              <a:rPr lang="nn-NO"/>
              <a:t>Vedlegg B til Bilag 1</a:t>
            </a:r>
            <a:endParaRPr/>
          </a:p>
        </p:txBody>
      </p:sp>
      <p:sp>
        <p:nvSpPr>
          <p:cNvPr id="946" name="Google Shape;946;p164"/>
          <p:cNvSpPr txBox="1">
            <a:spLocks noGrp="1"/>
          </p:cNvSpPr>
          <p:nvPr>
            <p:ph type="sldNum" idx="12"/>
          </p:nvPr>
        </p:nvSpPr>
        <p:spPr>
          <a:xfrm>
            <a:off x="8778690" y="6287955"/>
            <a:ext cx="2520600" cy="414600"/>
          </a:xfrm>
          <a:prstGeom prst="rect">
            <a:avLst/>
          </a:prstGeom>
          <a:noFill/>
          <a:ln>
            <a:noFill/>
          </a:ln>
        </p:spPr>
        <p:txBody>
          <a:bodyPr spcFirstLastPara="1" wrap="square" lIns="95400" tIns="47700" rIns="95400" bIns="47700" anchor="t" anchorCtr="0">
            <a:noAutofit/>
          </a:bodyPr>
          <a:lstStyle>
            <a:lvl1pPr marL="0" marR="0" lvl="0" indent="0" algn="l" rtl="0">
              <a:spcBef>
                <a:spcPts val="0"/>
              </a:spcBef>
              <a:buNone/>
              <a:defRPr sz="2100">
                <a:solidFill>
                  <a:schemeClr val="dk1"/>
                </a:solidFill>
                <a:latin typeface="Calibri"/>
                <a:ea typeface="Calibri"/>
                <a:cs typeface="Calibri"/>
                <a:sym typeface="Calibri"/>
              </a:defRPr>
            </a:lvl1pPr>
            <a:lvl2pPr marL="0" marR="0" lvl="1" indent="0" algn="l" rtl="0">
              <a:spcBef>
                <a:spcPts val="0"/>
              </a:spcBef>
              <a:buNone/>
              <a:defRPr sz="2100">
                <a:solidFill>
                  <a:schemeClr val="dk1"/>
                </a:solidFill>
                <a:latin typeface="Calibri"/>
                <a:ea typeface="Calibri"/>
                <a:cs typeface="Calibri"/>
                <a:sym typeface="Calibri"/>
              </a:defRPr>
            </a:lvl2pPr>
            <a:lvl3pPr marL="0" marR="0" lvl="2" indent="0" algn="l" rtl="0">
              <a:spcBef>
                <a:spcPts val="0"/>
              </a:spcBef>
              <a:buNone/>
              <a:defRPr sz="2100">
                <a:solidFill>
                  <a:schemeClr val="dk1"/>
                </a:solidFill>
                <a:latin typeface="Calibri"/>
                <a:ea typeface="Calibri"/>
                <a:cs typeface="Calibri"/>
                <a:sym typeface="Calibri"/>
              </a:defRPr>
            </a:lvl3pPr>
            <a:lvl4pPr marL="0" marR="0" lvl="3" indent="0" algn="l" rtl="0">
              <a:spcBef>
                <a:spcPts val="0"/>
              </a:spcBef>
              <a:buNone/>
              <a:defRPr sz="2100">
                <a:solidFill>
                  <a:schemeClr val="dk1"/>
                </a:solidFill>
                <a:latin typeface="Calibri"/>
                <a:ea typeface="Calibri"/>
                <a:cs typeface="Calibri"/>
                <a:sym typeface="Calibri"/>
              </a:defRPr>
            </a:lvl4pPr>
            <a:lvl5pPr marL="0" marR="0" lvl="4" indent="0" algn="l" rtl="0">
              <a:spcBef>
                <a:spcPts val="0"/>
              </a:spcBef>
              <a:buNone/>
              <a:defRPr sz="2100">
                <a:solidFill>
                  <a:schemeClr val="dk1"/>
                </a:solidFill>
                <a:latin typeface="Calibri"/>
                <a:ea typeface="Calibri"/>
                <a:cs typeface="Calibri"/>
                <a:sym typeface="Calibri"/>
              </a:defRPr>
            </a:lvl5pPr>
            <a:lvl6pPr marL="0" marR="0" lvl="5" indent="0" algn="l" rtl="0">
              <a:spcBef>
                <a:spcPts val="0"/>
              </a:spcBef>
              <a:buNone/>
              <a:defRPr sz="2100">
                <a:solidFill>
                  <a:schemeClr val="dk1"/>
                </a:solidFill>
                <a:latin typeface="Calibri"/>
                <a:ea typeface="Calibri"/>
                <a:cs typeface="Calibri"/>
                <a:sym typeface="Calibri"/>
              </a:defRPr>
            </a:lvl6pPr>
            <a:lvl7pPr marL="0" marR="0" lvl="6" indent="0" algn="l" rtl="0">
              <a:spcBef>
                <a:spcPts val="0"/>
              </a:spcBef>
              <a:buNone/>
              <a:defRPr sz="2100">
                <a:solidFill>
                  <a:schemeClr val="dk1"/>
                </a:solidFill>
                <a:latin typeface="Calibri"/>
                <a:ea typeface="Calibri"/>
                <a:cs typeface="Calibri"/>
                <a:sym typeface="Calibri"/>
              </a:defRPr>
            </a:lvl7pPr>
            <a:lvl8pPr marL="0" marR="0" lvl="7" indent="0" algn="l" rtl="0">
              <a:spcBef>
                <a:spcPts val="0"/>
              </a:spcBef>
              <a:buNone/>
              <a:defRPr sz="2100">
                <a:solidFill>
                  <a:schemeClr val="dk1"/>
                </a:solidFill>
                <a:latin typeface="Calibri"/>
                <a:ea typeface="Calibri"/>
                <a:cs typeface="Calibri"/>
                <a:sym typeface="Calibri"/>
              </a:defRPr>
            </a:lvl8pPr>
            <a:lvl9pPr marL="0" marR="0" lvl="8" indent="0" algn="l" rtl="0">
              <a:spcBef>
                <a:spcPts val="0"/>
              </a:spcBef>
              <a:buNone/>
              <a:defRPr sz="21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1"/>
        <p:cNvGrpSpPr/>
        <p:nvPr/>
      </p:nvGrpSpPr>
      <p:grpSpPr>
        <a:xfrm>
          <a:off x="0" y="0"/>
          <a:ext cx="0" cy="0"/>
          <a:chOff x="0" y="0"/>
          <a:chExt cx="0" cy="0"/>
        </a:xfrm>
      </p:grpSpPr>
      <p:sp>
        <p:nvSpPr>
          <p:cNvPr id="532" name="Google Shape;532;p98"/>
          <p:cNvSpPr txBox="1">
            <a:spLocks noGrp="1"/>
          </p:cNvSpPr>
          <p:nvPr>
            <p:ph type="title"/>
          </p:nvPr>
        </p:nvSpPr>
        <p:spPr>
          <a:xfrm>
            <a:off x="415602" y="593368"/>
            <a:ext cx="11360700" cy="7635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b="0" i="0">
                <a:latin typeface="Calibri"/>
                <a:ea typeface="Calibri"/>
                <a:cs typeface="Calibri"/>
                <a:sym typeface="Calibri"/>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533" name="Google Shape;533;p98"/>
          <p:cNvSpPr txBox="1">
            <a:spLocks noGrp="1"/>
          </p:cNvSpPr>
          <p:nvPr>
            <p:ph type="sldNum" idx="12"/>
          </p:nvPr>
        </p:nvSpPr>
        <p:spPr>
          <a:xfrm>
            <a:off x="11296622" y="6217634"/>
            <a:ext cx="731400" cy="5250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tellysbilde" type="title">
  <p:cSld name="TITLE">
    <p:spTree>
      <p:nvGrpSpPr>
        <p:cNvPr id="1" name="Shape 947"/>
        <p:cNvGrpSpPr/>
        <p:nvPr/>
      </p:nvGrpSpPr>
      <p:grpSpPr>
        <a:xfrm>
          <a:off x="0" y="0"/>
          <a:ext cx="0" cy="0"/>
          <a:chOff x="0" y="0"/>
          <a:chExt cx="0" cy="0"/>
        </a:xfrm>
      </p:grpSpPr>
      <p:sp>
        <p:nvSpPr>
          <p:cNvPr id="948" name="Google Shape;948;p165"/>
          <p:cNvSpPr txBox="1">
            <a:spLocks noGrp="1"/>
          </p:cNvSpPr>
          <p:nvPr>
            <p:ph type="ctrTitle"/>
          </p:nvPr>
        </p:nvSpPr>
        <p:spPr>
          <a:xfrm>
            <a:off x="1524002" y="1215371"/>
            <a:ext cx="9144000" cy="2294400"/>
          </a:xfrm>
          <a:prstGeom prst="rect">
            <a:avLst/>
          </a:prstGeom>
          <a:noFill/>
          <a:ln>
            <a:noFill/>
          </a:ln>
        </p:spPr>
        <p:txBody>
          <a:bodyPr spcFirstLastPara="1" wrap="square" lIns="108850" tIns="54425" rIns="108850" bIns="54425" anchor="b" anchorCtr="0">
            <a:noAutofit/>
          </a:bodyPr>
          <a:lstStyle>
            <a:lvl1pPr lvl="0" algn="ctr" rtl="0">
              <a:spcBef>
                <a:spcPts val="0"/>
              </a:spcBef>
              <a:spcAft>
                <a:spcPts val="0"/>
              </a:spcAft>
              <a:buClr>
                <a:srgbClr val="81B1E0"/>
              </a:buClr>
              <a:buSzPts val="7100"/>
              <a:buFont typeface="Calibri"/>
              <a:buNone/>
              <a:defRPr sz="71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49" name="Google Shape;949;p165"/>
          <p:cNvSpPr txBox="1">
            <a:spLocks noGrp="1"/>
          </p:cNvSpPr>
          <p:nvPr>
            <p:ph type="subTitle" idx="1"/>
          </p:nvPr>
        </p:nvSpPr>
        <p:spPr>
          <a:xfrm>
            <a:off x="1524002" y="3602045"/>
            <a:ext cx="9144000" cy="1655700"/>
          </a:xfrm>
          <a:prstGeom prst="rect">
            <a:avLst/>
          </a:prstGeom>
          <a:noFill/>
          <a:ln>
            <a:noFill/>
          </a:ln>
        </p:spPr>
        <p:txBody>
          <a:bodyPr spcFirstLastPara="1" wrap="square" lIns="108850" tIns="54425" rIns="108850" bIns="54425" anchor="t" anchorCtr="0">
            <a:noAutofit/>
          </a:bodyPr>
          <a:lstStyle>
            <a:lvl1pPr lvl="0" algn="ctr" rtl="0">
              <a:lnSpc>
                <a:spcPct val="100000"/>
              </a:lnSpc>
              <a:spcBef>
                <a:spcPts val="0"/>
              </a:spcBef>
              <a:spcAft>
                <a:spcPts val="0"/>
              </a:spcAft>
              <a:buClr>
                <a:srgbClr val="404040"/>
              </a:buClr>
              <a:buSzPts val="2900"/>
              <a:buNone/>
              <a:defRPr sz="2900"/>
            </a:lvl1pPr>
            <a:lvl2pPr lvl="1" algn="ctr" rtl="0">
              <a:lnSpc>
                <a:spcPct val="100000"/>
              </a:lnSpc>
              <a:spcBef>
                <a:spcPts val="0"/>
              </a:spcBef>
              <a:spcAft>
                <a:spcPts val="0"/>
              </a:spcAft>
              <a:buClr>
                <a:srgbClr val="404040"/>
              </a:buClr>
              <a:buSzPts val="2400"/>
              <a:buNone/>
              <a:defRPr sz="2400"/>
            </a:lvl2pPr>
            <a:lvl3pPr lvl="2" algn="ctr" rtl="0">
              <a:lnSpc>
                <a:spcPct val="100000"/>
              </a:lnSpc>
              <a:spcBef>
                <a:spcPts val="0"/>
              </a:spcBef>
              <a:spcAft>
                <a:spcPts val="0"/>
              </a:spcAft>
              <a:buClr>
                <a:srgbClr val="404040"/>
              </a:buClr>
              <a:buSzPts val="2100"/>
              <a:buNone/>
              <a:defRPr sz="2100"/>
            </a:lvl3pPr>
            <a:lvl4pPr lvl="3" algn="ctr" rtl="0">
              <a:lnSpc>
                <a:spcPct val="100000"/>
              </a:lnSpc>
              <a:spcBef>
                <a:spcPts val="0"/>
              </a:spcBef>
              <a:spcAft>
                <a:spcPts val="0"/>
              </a:spcAft>
              <a:buClr>
                <a:srgbClr val="404040"/>
              </a:buClr>
              <a:buSzPts val="1900"/>
              <a:buNone/>
              <a:defRPr sz="1900"/>
            </a:lvl4pPr>
            <a:lvl5pPr lvl="4" algn="ctr" rtl="0">
              <a:lnSpc>
                <a:spcPct val="100000"/>
              </a:lnSpc>
              <a:spcBef>
                <a:spcPts val="0"/>
              </a:spcBef>
              <a:spcAft>
                <a:spcPts val="0"/>
              </a:spcAft>
              <a:buClr>
                <a:srgbClr val="404040"/>
              </a:buClr>
              <a:buSzPts val="1900"/>
              <a:buNone/>
              <a:defRPr sz="1900"/>
            </a:lvl5pPr>
            <a:lvl6pPr lvl="5" algn="ctr" rtl="0">
              <a:spcBef>
                <a:spcPts val="380"/>
              </a:spcBef>
              <a:spcAft>
                <a:spcPts val="0"/>
              </a:spcAft>
              <a:buClr>
                <a:schemeClr val="dk1"/>
              </a:buClr>
              <a:buSzPts val="1900"/>
              <a:buNone/>
              <a:defRPr sz="1900"/>
            </a:lvl6pPr>
            <a:lvl7pPr lvl="6" algn="ctr" rtl="0">
              <a:spcBef>
                <a:spcPts val="380"/>
              </a:spcBef>
              <a:spcAft>
                <a:spcPts val="0"/>
              </a:spcAft>
              <a:buClr>
                <a:schemeClr val="dk1"/>
              </a:buClr>
              <a:buSzPts val="1900"/>
              <a:buNone/>
              <a:defRPr sz="1900"/>
            </a:lvl7pPr>
            <a:lvl8pPr lvl="7" algn="ctr" rtl="0">
              <a:spcBef>
                <a:spcPts val="380"/>
              </a:spcBef>
              <a:spcAft>
                <a:spcPts val="0"/>
              </a:spcAft>
              <a:buClr>
                <a:schemeClr val="dk1"/>
              </a:buClr>
              <a:buSzPts val="1900"/>
              <a:buNone/>
              <a:defRPr sz="1900"/>
            </a:lvl8pPr>
            <a:lvl9pPr lvl="8" algn="ctr" rtl="0">
              <a:spcBef>
                <a:spcPts val="380"/>
              </a:spcBef>
              <a:spcAft>
                <a:spcPts val="0"/>
              </a:spcAft>
              <a:buClr>
                <a:schemeClr val="dk1"/>
              </a:buClr>
              <a:buSzPts val="1900"/>
              <a:buNone/>
              <a:defRPr sz="1900"/>
            </a:lvl9pPr>
          </a:lstStyle>
          <a:p>
            <a:endParaRPr/>
          </a:p>
        </p:txBody>
      </p:sp>
      <p:sp>
        <p:nvSpPr>
          <p:cNvPr id="950" name="Google Shape;950;p165"/>
          <p:cNvSpPr txBox="1">
            <a:spLocks noGrp="1"/>
          </p:cNvSpPr>
          <p:nvPr>
            <p:ph type="dt" idx="10"/>
          </p:nvPr>
        </p:nvSpPr>
        <p:spPr>
          <a:xfrm>
            <a:off x="838202" y="6356363"/>
            <a:ext cx="2743200" cy="365100"/>
          </a:xfrm>
          <a:prstGeom prst="rect">
            <a:avLst/>
          </a:prstGeom>
          <a:noFill/>
          <a:ln>
            <a:noFill/>
          </a:ln>
        </p:spPr>
        <p:txBody>
          <a:bodyPr spcFirstLastPara="1" wrap="square" lIns="108850" tIns="54425" rIns="108850" bIns="54425" anchor="t" anchorCtr="0">
            <a:noAutofit/>
          </a:bodyPr>
          <a:lstStyle>
            <a:lvl1pPr marR="0" lvl="0" algn="l" rtl="0">
              <a:spcBef>
                <a:spcPts val="0"/>
              </a:spcBef>
              <a:spcAft>
                <a:spcPts val="0"/>
              </a:spcAft>
              <a:buSzPts val="1400"/>
              <a:buNone/>
              <a:defRPr sz="2100">
                <a:solidFill>
                  <a:schemeClr val="dk1"/>
                </a:solidFill>
                <a:latin typeface="Calibri"/>
                <a:ea typeface="Calibri"/>
                <a:cs typeface="Calibri"/>
                <a:sym typeface="Calibri"/>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endParaRPr/>
          </a:p>
        </p:txBody>
      </p:sp>
      <p:sp>
        <p:nvSpPr>
          <p:cNvPr id="951" name="Google Shape;951;p165"/>
          <p:cNvSpPr txBox="1">
            <a:spLocks noGrp="1"/>
          </p:cNvSpPr>
          <p:nvPr>
            <p:ph type="ftr" idx="11"/>
          </p:nvPr>
        </p:nvSpPr>
        <p:spPr>
          <a:xfrm>
            <a:off x="4038605" y="6356363"/>
            <a:ext cx="4114800" cy="365100"/>
          </a:xfrm>
          <a:prstGeom prst="rect">
            <a:avLst/>
          </a:prstGeom>
          <a:noFill/>
          <a:ln>
            <a:noFill/>
          </a:ln>
        </p:spPr>
        <p:txBody>
          <a:bodyPr spcFirstLastPara="1" wrap="square" lIns="108850" tIns="54425" rIns="108850" bIns="54425" anchor="t" anchorCtr="0">
            <a:noAutofit/>
          </a:bodyPr>
          <a:lstStyle>
            <a:lvl1pPr marR="0" lvl="0" algn="l" rtl="0">
              <a:spcBef>
                <a:spcPts val="0"/>
              </a:spcBef>
              <a:spcAft>
                <a:spcPts val="0"/>
              </a:spcAft>
              <a:buSzPts val="1400"/>
              <a:buNone/>
              <a:defRPr sz="2100">
                <a:solidFill>
                  <a:schemeClr val="dk1"/>
                </a:solidFill>
                <a:latin typeface="Calibri"/>
                <a:ea typeface="Calibri"/>
                <a:cs typeface="Calibri"/>
                <a:sym typeface="Calibri"/>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r>
              <a:rPr lang="nn-NO"/>
              <a:t>Vedlegg B til Bilag 1</a:t>
            </a:r>
            <a:endParaRPr/>
          </a:p>
        </p:txBody>
      </p:sp>
      <p:sp>
        <p:nvSpPr>
          <p:cNvPr id="952" name="Google Shape;952;p165"/>
          <p:cNvSpPr txBox="1">
            <a:spLocks noGrp="1"/>
          </p:cNvSpPr>
          <p:nvPr>
            <p:ph type="sldNum" idx="12"/>
          </p:nvPr>
        </p:nvSpPr>
        <p:spPr>
          <a:xfrm>
            <a:off x="8610609" y="6356363"/>
            <a:ext cx="2743200" cy="365100"/>
          </a:xfrm>
          <a:prstGeom prst="rect">
            <a:avLst/>
          </a:prstGeom>
          <a:noFill/>
          <a:ln>
            <a:noFill/>
          </a:ln>
        </p:spPr>
        <p:txBody>
          <a:bodyPr spcFirstLastPara="1" wrap="square" lIns="108850" tIns="54425" rIns="108850" bIns="54425" anchor="t" anchorCtr="0">
            <a:noAutofit/>
          </a:bodyPr>
          <a:lstStyle>
            <a:lvl1pPr marL="0" marR="0" lvl="0" indent="0" algn="l" rtl="0">
              <a:spcBef>
                <a:spcPts val="0"/>
              </a:spcBef>
              <a:buNone/>
              <a:defRPr sz="2100">
                <a:solidFill>
                  <a:schemeClr val="dk1"/>
                </a:solidFill>
                <a:latin typeface="Calibri"/>
                <a:ea typeface="Calibri"/>
                <a:cs typeface="Calibri"/>
                <a:sym typeface="Calibri"/>
              </a:defRPr>
            </a:lvl1pPr>
            <a:lvl2pPr marL="0" marR="0" lvl="1" indent="0" algn="l" rtl="0">
              <a:spcBef>
                <a:spcPts val="0"/>
              </a:spcBef>
              <a:buNone/>
              <a:defRPr sz="2100">
                <a:solidFill>
                  <a:schemeClr val="dk1"/>
                </a:solidFill>
                <a:latin typeface="Calibri"/>
                <a:ea typeface="Calibri"/>
                <a:cs typeface="Calibri"/>
                <a:sym typeface="Calibri"/>
              </a:defRPr>
            </a:lvl2pPr>
            <a:lvl3pPr marL="0" marR="0" lvl="2" indent="0" algn="l" rtl="0">
              <a:spcBef>
                <a:spcPts val="0"/>
              </a:spcBef>
              <a:buNone/>
              <a:defRPr sz="2100">
                <a:solidFill>
                  <a:schemeClr val="dk1"/>
                </a:solidFill>
                <a:latin typeface="Calibri"/>
                <a:ea typeface="Calibri"/>
                <a:cs typeface="Calibri"/>
                <a:sym typeface="Calibri"/>
              </a:defRPr>
            </a:lvl3pPr>
            <a:lvl4pPr marL="0" marR="0" lvl="3" indent="0" algn="l" rtl="0">
              <a:spcBef>
                <a:spcPts val="0"/>
              </a:spcBef>
              <a:buNone/>
              <a:defRPr sz="2100">
                <a:solidFill>
                  <a:schemeClr val="dk1"/>
                </a:solidFill>
                <a:latin typeface="Calibri"/>
                <a:ea typeface="Calibri"/>
                <a:cs typeface="Calibri"/>
                <a:sym typeface="Calibri"/>
              </a:defRPr>
            </a:lvl4pPr>
            <a:lvl5pPr marL="0" marR="0" lvl="4" indent="0" algn="l" rtl="0">
              <a:spcBef>
                <a:spcPts val="0"/>
              </a:spcBef>
              <a:buNone/>
              <a:defRPr sz="2100">
                <a:solidFill>
                  <a:schemeClr val="dk1"/>
                </a:solidFill>
                <a:latin typeface="Calibri"/>
                <a:ea typeface="Calibri"/>
                <a:cs typeface="Calibri"/>
                <a:sym typeface="Calibri"/>
              </a:defRPr>
            </a:lvl5pPr>
            <a:lvl6pPr marL="0" marR="0" lvl="5" indent="0" algn="l" rtl="0">
              <a:spcBef>
                <a:spcPts val="0"/>
              </a:spcBef>
              <a:buNone/>
              <a:defRPr sz="2100">
                <a:solidFill>
                  <a:schemeClr val="dk1"/>
                </a:solidFill>
                <a:latin typeface="Calibri"/>
                <a:ea typeface="Calibri"/>
                <a:cs typeface="Calibri"/>
                <a:sym typeface="Calibri"/>
              </a:defRPr>
            </a:lvl6pPr>
            <a:lvl7pPr marL="0" marR="0" lvl="6" indent="0" algn="l" rtl="0">
              <a:spcBef>
                <a:spcPts val="0"/>
              </a:spcBef>
              <a:buNone/>
              <a:defRPr sz="2100">
                <a:solidFill>
                  <a:schemeClr val="dk1"/>
                </a:solidFill>
                <a:latin typeface="Calibri"/>
                <a:ea typeface="Calibri"/>
                <a:cs typeface="Calibri"/>
                <a:sym typeface="Calibri"/>
              </a:defRPr>
            </a:lvl7pPr>
            <a:lvl8pPr marL="0" marR="0" lvl="7" indent="0" algn="l" rtl="0">
              <a:spcBef>
                <a:spcPts val="0"/>
              </a:spcBef>
              <a:buNone/>
              <a:defRPr sz="2100">
                <a:solidFill>
                  <a:schemeClr val="dk1"/>
                </a:solidFill>
                <a:latin typeface="Calibri"/>
                <a:ea typeface="Calibri"/>
                <a:cs typeface="Calibri"/>
                <a:sym typeface="Calibri"/>
              </a:defRPr>
            </a:lvl8pPr>
            <a:lvl9pPr marL="0" marR="0" lvl="8" indent="0" algn="l" rtl="0">
              <a:spcBef>
                <a:spcPts val="0"/>
              </a:spcBef>
              <a:buNone/>
              <a:defRPr sz="21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Bare tittel" type="titleOnly">
  <p:cSld name="TITLE_ONLY">
    <p:spTree>
      <p:nvGrpSpPr>
        <p:cNvPr id="1" name="Shape 953"/>
        <p:cNvGrpSpPr/>
        <p:nvPr/>
      </p:nvGrpSpPr>
      <p:grpSpPr>
        <a:xfrm>
          <a:off x="0" y="0"/>
          <a:ext cx="0" cy="0"/>
          <a:chOff x="0" y="0"/>
          <a:chExt cx="0" cy="0"/>
        </a:xfrm>
      </p:grpSpPr>
      <p:sp>
        <p:nvSpPr>
          <p:cNvPr id="954" name="Google Shape;954;p166"/>
          <p:cNvSpPr txBox="1">
            <a:spLocks noGrp="1"/>
          </p:cNvSpPr>
          <p:nvPr>
            <p:ph type="title"/>
          </p:nvPr>
        </p:nvSpPr>
        <p:spPr>
          <a:xfrm>
            <a:off x="1593602" y="1300084"/>
            <a:ext cx="9004800" cy="879000"/>
          </a:xfrm>
          <a:prstGeom prst="rect">
            <a:avLst/>
          </a:prstGeom>
          <a:noFill/>
          <a:ln>
            <a:noFill/>
          </a:ln>
        </p:spPr>
        <p:txBody>
          <a:bodyPr spcFirstLastPara="1" wrap="square" lIns="108850" tIns="54425" rIns="108850" bIns="54425" anchor="b" anchorCtr="0">
            <a:noAutofit/>
          </a:bodyPr>
          <a:lstStyle>
            <a:lvl1pPr lvl="0" algn="l" rtl="0">
              <a:spcBef>
                <a:spcPts val="0"/>
              </a:spcBef>
              <a:spcAft>
                <a:spcPts val="0"/>
              </a:spcAft>
              <a:buClr>
                <a:srgbClr val="81B1E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55" name="Google Shape;955;p166"/>
          <p:cNvSpPr txBox="1">
            <a:spLocks noGrp="1"/>
          </p:cNvSpPr>
          <p:nvPr>
            <p:ph type="dt" idx="10"/>
          </p:nvPr>
        </p:nvSpPr>
        <p:spPr>
          <a:xfrm>
            <a:off x="956096" y="6287954"/>
            <a:ext cx="2520600" cy="414600"/>
          </a:xfrm>
          <a:prstGeom prst="rect">
            <a:avLst/>
          </a:prstGeom>
          <a:noFill/>
          <a:ln>
            <a:noFill/>
          </a:ln>
        </p:spPr>
        <p:txBody>
          <a:bodyPr spcFirstLastPara="1" wrap="square" lIns="95425" tIns="47700" rIns="95425" bIns="47700" anchor="t" anchorCtr="0">
            <a:noAutofit/>
          </a:bodyPr>
          <a:lstStyle>
            <a:lvl1pPr marR="0" lvl="0" algn="l" rtl="0">
              <a:spcBef>
                <a:spcPts val="0"/>
              </a:spcBef>
              <a:spcAft>
                <a:spcPts val="0"/>
              </a:spcAft>
              <a:buSzPts val="1400"/>
              <a:buNone/>
              <a:defRPr sz="2100">
                <a:solidFill>
                  <a:schemeClr val="dk1"/>
                </a:solidFill>
                <a:latin typeface="Calibri"/>
                <a:ea typeface="Calibri"/>
                <a:cs typeface="Calibri"/>
                <a:sym typeface="Calibri"/>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endParaRPr/>
          </a:p>
        </p:txBody>
      </p:sp>
      <p:sp>
        <p:nvSpPr>
          <p:cNvPr id="956" name="Google Shape;956;p166"/>
          <p:cNvSpPr txBox="1">
            <a:spLocks noGrp="1"/>
          </p:cNvSpPr>
          <p:nvPr>
            <p:ph type="ftr" idx="11"/>
          </p:nvPr>
        </p:nvSpPr>
        <p:spPr>
          <a:xfrm>
            <a:off x="4172046" y="6287954"/>
            <a:ext cx="3824400" cy="414600"/>
          </a:xfrm>
          <a:prstGeom prst="rect">
            <a:avLst/>
          </a:prstGeom>
          <a:noFill/>
          <a:ln>
            <a:noFill/>
          </a:ln>
        </p:spPr>
        <p:txBody>
          <a:bodyPr spcFirstLastPara="1" wrap="square" lIns="95425" tIns="47700" rIns="95425" bIns="47700" anchor="t" anchorCtr="0">
            <a:noAutofit/>
          </a:bodyPr>
          <a:lstStyle>
            <a:lvl1pPr marR="0" lvl="0" algn="l" rtl="0">
              <a:spcBef>
                <a:spcPts val="0"/>
              </a:spcBef>
              <a:spcAft>
                <a:spcPts val="0"/>
              </a:spcAft>
              <a:buSzPts val="1400"/>
              <a:buNone/>
              <a:defRPr sz="2100">
                <a:solidFill>
                  <a:schemeClr val="dk1"/>
                </a:solidFill>
                <a:latin typeface="Calibri"/>
                <a:ea typeface="Calibri"/>
                <a:cs typeface="Calibri"/>
                <a:sym typeface="Calibri"/>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r>
              <a:rPr lang="nn-NO"/>
              <a:t>Vedlegg B til Bilag 1</a:t>
            </a:r>
            <a:endParaRPr/>
          </a:p>
        </p:txBody>
      </p:sp>
      <p:sp>
        <p:nvSpPr>
          <p:cNvPr id="957" name="Google Shape;957;p166"/>
          <p:cNvSpPr txBox="1">
            <a:spLocks noGrp="1"/>
          </p:cNvSpPr>
          <p:nvPr>
            <p:ph type="sldNum" idx="12"/>
          </p:nvPr>
        </p:nvSpPr>
        <p:spPr>
          <a:xfrm>
            <a:off x="8778686" y="6287954"/>
            <a:ext cx="2520600" cy="414600"/>
          </a:xfrm>
          <a:prstGeom prst="rect">
            <a:avLst/>
          </a:prstGeom>
          <a:noFill/>
          <a:ln>
            <a:noFill/>
          </a:ln>
        </p:spPr>
        <p:txBody>
          <a:bodyPr spcFirstLastPara="1" wrap="square" lIns="95425" tIns="47700" rIns="95425" bIns="47700" anchor="t" anchorCtr="0">
            <a:noAutofit/>
          </a:bodyPr>
          <a:lstStyle>
            <a:lvl1pPr marL="0" marR="0" lvl="0" indent="0" algn="l" rtl="0">
              <a:spcBef>
                <a:spcPts val="0"/>
              </a:spcBef>
              <a:buNone/>
              <a:defRPr sz="2100">
                <a:solidFill>
                  <a:schemeClr val="dk1"/>
                </a:solidFill>
                <a:latin typeface="Calibri"/>
                <a:ea typeface="Calibri"/>
                <a:cs typeface="Calibri"/>
                <a:sym typeface="Calibri"/>
              </a:defRPr>
            </a:lvl1pPr>
            <a:lvl2pPr marL="0" marR="0" lvl="1" indent="0" algn="l" rtl="0">
              <a:spcBef>
                <a:spcPts val="0"/>
              </a:spcBef>
              <a:buNone/>
              <a:defRPr sz="2100">
                <a:solidFill>
                  <a:schemeClr val="dk1"/>
                </a:solidFill>
                <a:latin typeface="Calibri"/>
                <a:ea typeface="Calibri"/>
                <a:cs typeface="Calibri"/>
                <a:sym typeface="Calibri"/>
              </a:defRPr>
            </a:lvl2pPr>
            <a:lvl3pPr marL="0" marR="0" lvl="2" indent="0" algn="l" rtl="0">
              <a:spcBef>
                <a:spcPts val="0"/>
              </a:spcBef>
              <a:buNone/>
              <a:defRPr sz="2100">
                <a:solidFill>
                  <a:schemeClr val="dk1"/>
                </a:solidFill>
                <a:latin typeface="Calibri"/>
                <a:ea typeface="Calibri"/>
                <a:cs typeface="Calibri"/>
                <a:sym typeface="Calibri"/>
              </a:defRPr>
            </a:lvl3pPr>
            <a:lvl4pPr marL="0" marR="0" lvl="3" indent="0" algn="l" rtl="0">
              <a:spcBef>
                <a:spcPts val="0"/>
              </a:spcBef>
              <a:buNone/>
              <a:defRPr sz="2100">
                <a:solidFill>
                  <a:schemeClr val="dk1"/>
                </a:solidFill>
                <a:latin typeface="Calibri"/>
                <a:ea typeface="Calibri"/>
                <a:cs typeface="Calibri"/>
                <a:sym typeface="Calibri"/>
              </a:defRPr>
            </a:lvl4pPr>
            <a:lvl5pPr marL="0" marR="0" lvl="4" indent="0" algn="l" rtl="0">
              <a:spcBef>
                <a:spcPts val="0"/>
              </a:spcBef>
              <a:buNone/>
              <a:defRPr sz="2100">
                <a:solidFill>
                  <a:schemeClr val="dk1"/>
                </a:solidFill>
                <a:latin typeface="Calibri"/>
                <a:ea typeface="Calibri"/>
                <a:cs typeface="Calibri"/>
                <a:sym typeface="Calibri"/>
              </a:defRPr>
            </a:lvl5pPr>
            <a:lvl6pPr marL="0" marR="0" lvl="5" indent="0" algn="l" rtl="0">
              <a:spcBef>
                <a:spcPts val="0"/>
              </a:spcBef>
              <a:buNone/>
              <a:defRPr sz="2100">
                <a:solidFill>
                  <a:schemeClr val="dk1"/>
                </a:solidFill>
                <a:latin typeface="Calibri"/>
                <a:ea typeface="Calibri"/>
                <a:cs typeface="Calibri"/>
                <a:sym typeface="Calibri"/>
              </a:defRPr>
            </a:lvl6pPr>
            <a:lvl7pPr marL="0" marR="0" lvl="6" indent="0" algn="l" rtl="0">
              <a:spcBef>
                <a:spcPts val="0"/>
              </a:spcBef>
              <a:buNone/>
              <a:defRPr sz="2100">
                <a:solidFill>
                  <a:schemeClr val="dk1"/>
                </a:solidFill>
                <a:latin typeface="Calibri"/>
                <a:ea typeface="Calibri"/>
                <a:cs typeface="Calibri"/>
                <a:sym typeface="Calibri"/>
              </a:defRPr>
            </a:lvl7pPr>
            <a:lvl8pPr marL="0" marR="0" lvl="7" indent="0" algn="l" rtl="0">
              <a:spcBef>
                <a:spcPts val="0"/>
              </a:spcBef>
              <a:buNone/>
              <a:defRPr sz="2100">
                <a:solidFill>
                  <a:schemeClr val="dk1"/>
                </a:solidFill>
                <a:latin typeface="Calibri"/>
                <a:ea typeface="Calibri"/>
                <a:cs typeface="Calibri"/>
                <a:sym typeface="Calibri"/>
              </a:defRPr>
            </a:lvl8pPr>
            <a:lvl9pPr marL="0" marR="0" lvl="8" indent="0" algn="l" rtl="0">
              <a:spcBef>
                <a:spcPts val="0"/>
              </a:spcBef>
              <a:buNone/>
              <a:defRPr sz="21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958"/>
        <p:cNvGrpSpPr/>
        <p:nvPr/>
      </p:nvGrpSpPr>
      <p:grpSpPr>
        <a:xfrm>
          <a:off x="0" y="0"/>
          <a:ext cx="0" cy="0"/>
          <a:chOff x="0" y="0"/>
          <a:chExt cx="0" cy="0"/>
        </a:xfrm>
      </p:grpSpPr>
      <p:sp>
        <p:nvSpPr>
          <p:cNvPr id="959" name="Google Shape;959;p167"/>
          <p:cNvSpPr txBox="1">
            <a:spLocks noGrp="1"/>
          </p:cNvSpPr>
          <p:nvPr>
            <p:ph type="title"/>
          </p:nvPr>
        </p:nvSpPr>
        <p:spPr>
          <a:xfrm>
            <a:off x="983871" y="1435104"/>
            <a:ext cx="3727800" cy="966000"/>
          </a:xfrm>
          <a:prstGeom prst="rect">
            <a:avLst/>
          </a:prstGeom>
          <a:noFill/>
          <a:ln>
            <a:noFill/>
          </a:ln>
        </p:spPr>
        <p:txBody>
          <a:bodyPr spcFirstLastPara="1" wrap="square" lIns="108850" tIns="54425" rIns="108850" bIns="54425" anchor="b" anchorCtr="0">
            <a:noAutofit/>
          </a:bodyPr>
          <a:lstStyle>
            <a:lvl1pPr lvl="0" algn="l" rtl="0">
              <a:lnSpc>
                <a:spcPct val="120000"/>
              </a:lnSpc>
              <a:spcBef>
                <a:spcPts val="0"/>
              </a:spcBef>
              <a:spcAft>
                <a:spcPts val="0"/>
              </a:spcAft>
              <a:buClr>
                <a:srgbClr val="81B1E0"/>
              </a:buClr>
              <a:buSzPts val="2400"/>
              <a:buFont typeface="Calibri"/>
              <a:buNone/>
              <a:defRPr sz="2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60" name="Google Shape;960;p167"/>
          <p:cNvSpPr txBox="1">
            <a:spLocks noGrp="1"/>
          </p:cNvSpPr>
          <p:nvPr>
            <p:ph type="body" idx="1"/>
          </p:nvPr>
        </p:nvSpPr>
        <p:spPr>
          <a:xfrm>
            <a:off x="6172207" y="0"/>
            <a:ext cx="6019800" cy="6858000"/>
          </a:xfrm>
          <a:prstGeom prst="rect">
            <a:avLst/>
          </a:prstGeom>
          <a:noFill/>
          <a:ln>
            <a:noFill/>
          </a:ln>
        </p:spPr>
        <p:txBody>
          <a:bodyPr spcFirstLastPara="1" wrap="square" lIns="108850" tIns="54425" rIns="108850" bIns="54425" anchor="t" anchorCtr="0">
            <a:noAutofit/>
          </a:bodyPr>
          <a:lstStyle>
            <a:lvl1pPr marL="457200" lvl="0" indent="-342900" algn="l" rtl="0">
              <a:lnSpc>
                <a:spcPct val="100000"/>
              </a:lnSpc>
              <a:spcBef>
                <a:spcPts val="0"/>
              </a:spcBef>
              <a:spcAft>
                <a:spcPts val="0"/>
              </a:spcAft>
              <a:buClr>
                <a:srgbClr val="404040"/>
              </a:buClr>
              <a:buSzPts val="1800"/>
              <a:buChar char="•"/>
              <a:defRPr/>
            </a:lvl1pPr>
            <a:lvl2pPr marL="914400" lvl="1" indent="-342900" algn="l" rtl="0">
              <a:lnSpc>
                <a:spcPct val="100000"/>
              </a:lnSpc>
              <a:spcBef>
                <a:spcPts val="0"/>
              </a:spcBef>
              <a:spcAft>
                <a:spcPts val="0"/>
              </a:spcAft>
              <a:buClr>
                <a:srgbClr val="404040"/>
              </a:buClr>
              <a:buSzPts val="1800"/>
              <a:buChar char="–"/>
              <a:defRPr/>
            </a:lvl2pPr>
            <a:lvl3pPr marL="1371600" lvl="2" indent="-342900" algn="l" rtl="0">
              <a:lnSpc>
                <a:spcPct val="100000"/>
              </a:lnSpc>
              <a:spcBef>
                <a:spcPts val="0"/>
              </a:spcBef>
              <a:spcAft>
                <a:spcPts val="0"/>
              </a:spcAft>
              <a:buClr>
                <a:srgbClr val="404040"/>
              </a:buClr>
              <a:buSzPts val="1800"/>
              <a:buChar char="•"/>
              <a:defRPr/>
            </a:lvl3pPr>
            <a:lvl4pPr marL="1828800" lvl="3" indent="-342900" algn="l" rtl="0">
              <a:lnSpc>
                <a:spcPct val="100000"/>
              </a:lnSpc>
              <a:spcBef>
                <a:spcPts val="0"/>
              </a:spcBef>
              <a:spcAft>
                <a:spcPts val="0"/>
              </a:spcAft>
              <a:buClr>
                <a:srgbClr val="404040"/>
              </a:buClr>
              <a:buSzPts val="1800"/>
              <a:buChar char="–"/>
              <a:defRPr/>
            </a:lvl4pPr>
            <a:lvl5pPr marL="2286000" lvl="4" indent="-342900" algn="l" rtl="0">
              <a:lnSpc>
                <a:spcPct val="100000"/>
              </a:lnSpc>
              <a:spcBef>
                <a:spcPts val="0"/>
              </a:spcBef>
              <a:spcAft>
                <a:spcPts val="0"/>
              </a:spcAft>
              <a:buClr>
                <a:srgbClr val="404040"/>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961" name="Google Shape;961;p167"/>
          <p:cNvSpPr txBox="1">
            <a:spLocks noGrp="1"/>
          </p:cNvSpPr>
          <p:nvPr>
            <p:ph type="body" idx="2"/>
          </p:nvPr>
        </p:nvSpPr>
        <p:spPr>
          <a:xfrm>
            <a:off x="990221" y="2401099"/>
            <a:ext cx="3721500" cy="2933100"/>
          </a:xfrm>
          <a:prstGeom prst="rect">
            <a:avLst/>
          </a:prstGeom>
          <a:noFill/>
          <a:ln>
            <a:noFill/>
          </a:ln>
        </p:spPr>
        <p:txBody>
          <a:bodyPr spcFirstLastPara="1" wrap="square" lIns="108850" tIns="54425" rIns="108850" bIns="54425" anchor="t" anchorCtr="0">
            <a:noAutofit/>
          </a:bodyPr>
          <a:lstStyle>
            <a:lvl1pPr marL="457200" lvl="0" indent="-228600" algn="l" rtl="0">
              <a:lnSpc>
                <a:spcPct val="150000"/>
              </a:lnSpc>
              <a:spcBef>
                <a:spcPts val="0"/>
              </a:spcBef>
              <a:spcAft>
                <a:spcPts val="0"/>
              </a:spcAft>
              <a:buClr>
                <a:srgbClr val="4D4D4D"/>
              </a:buClr>
              <a:buSzPts val="1100"/>
              <a:buNone/>
              <a:defRPr sz="1100" b="0" i="0">
                <a:solidFill>
                  <a:srgbClr val="4D4D4D"/>
                </a:solidFill>
                <a:latin typeface="Open Sans"/>
                <a:ea typeface="Open Sans"/>
                <a:cs typeface="Open Sans"/>
                <a:sym typeface="Open Sans"/>
              </a:defRPr>
            </a:lvl1pPr>
            <a:lvl2pPr marL="914400" lvl="1" indent="-228600" algn="l" rtl="0">
              <a:lnSpc>
                <a:spcPct val="100000"/>
              </a:lnSpc>
              <a:spcBef>
                <a:spcPts val="0"/>
              </a:spcBef>
              <a:spcAft>
                <a:spcPts val="0"/>
              </a:spcAft>
              <a:buClr>
                <a:srgbClr val="888888"/>
              </a:buClr>
              <a:buSzPts val="2000"/>
              <a:buNone/>
              <a:defRPr sz="2000">
                <a:solidFill>
                  <a:srgbClr val="888888"/>
                </a:solidFill>
              </a:defRPr>
            </a:lvl2pPr>
            <a:lvl3pPr marL="1371600" lvl="2" indent="-228600" algn="l" rtl="0">
              <a:lnSpc>
                <a:spcPct val="100000"/>
              </a:lnSpc>
              <a:spcBef>
                <a:spcPts val="0"/>
              </a:spcBef>
              <a:spcAft>
                <a:spcPts val="0"/>
              </a:spcAft>
              <a:buClr>
                <a:srgbClr val="888888"/>
              </a:buClr>
              <a:buSzPts val="1800"/>
              <a:buNone/>
              <a:defRPr sz="1800">
                <a:solidFill>
                  <a:srgbClr val="888888"/>
                </a:solidFill>
              </a:defRPr>
            </a:lvl3pPr>
            <a:lvl4pPr marL="1828800" lvl="3" indent="-228600" algn="l" rtl="0">
              <a:lnSpc>
                <a:spcPct val="100000"/>
              </a:lnSpc>
              <a:spcBef>
                <a:spcPts val="0"/>
              </a:spcBef>
              <a:spcAft>
                <a:spcPts val="0"/>
              </a:spcAft>
              <a:buClr>
                <a:srgbClr val="888888"/>
              </a:buClr>
              <a:buSzPts val="1600"/>
              <a:buNone/>
              <a:defRPr sz="1600">
                <a:solidFill>
                  <a:srgbClr val="888888"/>
                </a:solidFill>
              </a:defRPr>
            </a:lvl4pPr>
            <a:lvl5pPr marL="2286000" lvl="4" indent="-228600" algn="l" rtl="0">
              <a:lnSpc>
                <a:spcPct val="100000"/>
              </a:lnSpc>
              <a:spcBef>
                <a:spcPts val="0"/>
              </a:spcBef>
              <a:spcAft>
                <a:spcPts val="0"/>
              </a:spcAft>
              <a:buClr>
                <a:srgbClr val="888888"/>
              </a:buClr>
              <a:buSzPts val="1600"/>
              <a:buNone/>
              <a:defRPr sz="1600">
                <a:solidFill>
                  <a:srgbClr val="888888"/>
                </a:solidFill>
              </a:defRPr>
            </a:lvl5pPr>
            <a:lvl6pPr marL="2743200" lvl="5" indent="-228600" algn="l" rtl="0">
              <a:spcBef>
                <a:spcPts val="320"/>
              </a:spcBef>
              <a:spcAft>
                <a:spcPts val="0"/>
              </a:spcAft>
              <a:buClr>
                <a:srgbClr val="888888"/>
              </a:buClr>
              <a:buSzPts val="1600"/>
              <a:buNone/>
              <a:defRPr sz="1600">
                <a:solidFill>
                  <a:srgbClr val="888888"/>
                </a:solidFill>
              </a:defRPr>
            </a:lvl6pPr>
            <a:lvl7pPr marL="3200400" lvl="6" indent="-228600" algn="l" rtl="0">
              <a:spcBef>
                <a:spcPts val="320"/>
              </a:spcBef>
              <a:spcAft>
                <a:spcPts val="0"/>
              </a:spcAft>
              <a:buClr>
                <a:srgbClr val="888888"/>
              </a:buClr>
              <a:buSzPts val="1600"/>
              <a:buNone/>
              <a:defRPr sz="1600">
                <a:solidFill>
                  <a:srgbClr val="888888"/>
                </a:solidFill>
              </a:defRPr>
            </a:lvl7pPr>
            <a:lvl8pPr marL="3657600" lvl="7" indent="-228600" algn="l" rtl="0">
              <a:spcBef>
                <a:spcPts val="320"/>
              </a:spcBef>
              <a:spcAft>
                <a:spcPts val="0"/>
              </a:spcAft>
              <a:buClr>
                <a:srgbClr val="888888"/>
              </a:buClr>
              <a:buSzPts val="1600"/>
              <a:buNone/>
              <a:defRPr sz="1600">
                <a:solidFill>
                  <a:srgbClr val="888888"/>
                </a:solidFill>
              </a:defRPr>
            </a:lvl8pPr>
            <a:lvl9pPr marL="4114800" lvl="8" indent="-228600" algn="l" rtl="0">
              <a:spcBef>
                <a:spcPts val="320"/>
              </a:spcBef>
              <a:spcAft>
                <a:spcPts val="0"/>
              </a:spcAft>
              <a:buClr>
                <a:srgbClr val="888888"/>
              </a:buClr>
              <a:buSzPts val="1600"/>
              <a:buNone/>
              <a:defRPr sz="1600">
                <a:solidFill>
                  <a:srgbClr val="888888"/>
                </a:solidFill>
              </a:defRPr>
            </a:lvl9pPr>
          </a:lstStyle>
          <a:p>
            <a:endParaRPr/>
          </a:p>
        </p:txBody>
      </p:sp>
      <p:sp>
        <p:nvSpPr>
          <p:cNvPr id="962" name="Google Shape;962;p167"/>
          <p:cNvSpPr txBox="1">
            <a:spLocks noGrp="1"/>
          </p:cNvSpPr>
          <p:nvPr>
            <p:ph type="body" idx="3"/>
          </p:nvPr>
        </p:nvSpPr>
        <p:spPr>
          <a:xfrm>
            <a:off x="990221" y="1138609"/>
            <a:ext cx="3727800" cy="296700"/>
          </a:xfrm>
          <a:prstGeom prst="rect">
            <a:avLst/>
          </a:prstGeom>
          <a:noFill/>
          <a:ln>
            <a:noFill/>
          </a:ln>
        </p:spPr>
        <p:txBody>
          <a:bodyPr spcFirstLastPara="1" wrap="square" lIns="108850" tIns="54425" rIns="108850" bIns="54425" anchor="t" anchorCtr="0">
            <a:noAutofit/>
          </a:bodyPr>
          <a:lstStyle>
            <a:lvl1pPr marL="457200" lvl="0" indent="-228600" algn="l" rtl="0">
              <a:lnSpc>
                <a:spcPct val="150000"/>
              </a:lnSpc>
              <a:spcBef>
                <a:spcPts val="0"/>
              </a:spcBef>
              <a:spcAft>
                <a:spcPts val="0"/>
              </a:spcAft>
              <a:buClr>
                <a:srgbClr val="00BFA5"/>
              </a:buClr>
              <a:buSzPts val="1100"/>
              <a:buNone/>
              <a:defRPr sz="1100" b="1" i="0">
                <a:solidFill>
                  <a:srgbClr val="00BFA5"/>
                </a:solidFill>
              </a:defRPr>
            </a:lvl1pPr>
            <a:lvl2pPr marL="914400" lvl="1" indent="-228600" algn="l" rtl="0">
              <a:lnSpc>
                <a:spcPct val="100000"/>
              </a:lnSpc>
              <a:spcBef>
                <a:spcPts val="0"/>
              </a:spcBef>
              <a:spcAft>
                <a:spcPts val="0"/>
              </a:spcAft>
              <a:buClr>
                <a:srgbClr val="888888"/>
              </a:buClr>
              <a:buSzPts val="2000"/>
              <a:buNone/>
              <a:defRPr sz="2000">
                <a:solidFill>
                  <a:srgbClr val="888888"/>
                </a:solidFill>
              </a:defRPr>
            </a:lvl2pPr>
            <a:lvl3pPr marL="1371600" lvl="2" indent="-228600" algn="l" rtl="0">
              <a:lnSpc>
                <a:spcPct val="100000"/>
              </a:lnSpc>
              <a:spcBef>
                <a:spcPts val="0"/>
              </a:spcBef>
              <a:spcAft>
                <a:spcPts val="0"/>
              </a:spcAft>
              <a:buClr>
                <a:srgbClr val="888888"/>
              </a:buClr>
              <a:buSzPts val="1800"/>
              <a:buNone/>
              <a:defRPr sz="1800">
                <a:solidFill>
                  <a:srgbClr val="888888"/>
                </a:solidFill>
              </a:defRPr>
            </a:lvl3pPr>
            <a:lvl4pPr marL="1828800" lvl="3" indent="-228600" algn="l" rtl="0">
              <a:lnSpc>
                <a:spcPct val="100000"/>
              </a:lnSpc>
              <a:spcBef>
                <a:spcPts val="0"/>
              </a:spcBef>
              <a:spcAft>
                <a:spcPts val="0"/>
              </a:spcAft>
              <a:buClr>
                <a:srgbClr val="888888"/>
              </a:buClr>
              <a:buSzPts val="1600"/>
              <a:buNone/>
              <a:defRPr sz="1600">
                <a:solidFill>
                  <a:srgbClr val="888888"/>
                </a:solidFill>
              </a:defRPr>
            </a:lvl4pPr>
            <a:lvl5pPr marL="2286000" lvl="4" indent="-228600" algn="l" rtl="0">
              <a:lnSpc>
                <a:spcPct val="100000"/>
              </a:lnSpc>
              <a:spcBef>
                <a:spcPts val="0"/>
              </a:spcBef>
              <a:spcAft>
                <a:spcPts val="0"/>
              </a:spcAft>
              <a:buClr>
                <a:srgbClr val="888888"/>
              </a:buClr>
              <a:buSzPts val="1600"/>
              <a:buNone/>
              <a:defRPr sz="1600">
                <a:solidFill>
                  <a:srgbClr val="888888"/>
                </a:solidFill>
              </a:defRPr>
            </a:lvl5pPr>
            <a:lvl6pPr marL="2743200" lvl="5" indent="-228600" algn="l" rtl="0">
              <a:spcBef>
                <a:spcPts val="320"/>
              </a:spcBef>
              <a:spcAft>
                <a:spcPts val="0"/>
              </a:spcAft>
              <a:buClr>
                <a:srgbClr val="888888"/>
              </a:buClr>
              <a:buSzPts val="1600"/>
              <a:buNone/>
              <a:defRPr sz="1600">
                <a:solidFill>
                  <a:srgbClr val="888888"/>
                </a:solidFill>
              </a:defRPr>
            </a:lvl6pPr>
            <a:lvl7pPr marL="3200400" lvl="6" indent="-228600" algn="l" rtl="0">
              <a:spcBef>
                <a:spcPts val="320"/>
              </a:spcBef>
              <a:spcAft>
                <a:spcPts val="0"/>
              </a:spcAft>
              <a:buClr>
                <a:srgbClr val="888888"/>
              </a:buClr>
              <a:buSzPts val="1600"/>
              <a:buNone/>
              <a:defRPr sz="1600">
                <a:solidFill>
                  <a:srgbClr val="888888"/>
                </a:solidFill>
              </a:defRPr>
            </a:lvl7pPr>
            <a:lvl8pPr marL="3657600" lvl="7" indent="-228600" algn="l" rtl="0">
              <a:spcBef>
                <a:spcPts val="320"/>
              </a:spcBef>
              <a:spcAft>
                <a:spcPts val="0"/>
              </a:spcAft>
              <a:buClr>
                <a:srgbClr val="888888"/>
              </a:buClr>
              <a:buSzPts val="1600"/>
              <a:buNone/>
              <a:defRPr sz="1600">
                <a:solidFill>
                  <a:srgbClr val="888888"/>
                </a:solidFill>
              </a:defRPr>
            </a:lvl8pPr>
            <a:lvl9pPr marL="4114800" lvl="8" indent="-228600" algn="l" rtl="0">
              <a:spcBef>
                <a:spcPts val="320"/>
              </a:spcBef>
              <a:spcAft>
                <a:spcPts val="0"/>
              </a:spcAft>
              <a:buClr>
                <a:srgbClr val="888888"/>
              </a:buClr>
              <a:buSzPts val="1600"/>
              <a:buNone/>
              <a:defRPr sz="1600">
                <a:solidFill>
                  <a:srgbClr val="888888"/>
                </a:solidFill>
              </a:defRPr>
            </a:lvl9pPr>
          </a:lstStyle>
          <a:p>
            <a:endParaRPr/>
          </a:p>
        </p:txBody>
      </p:sp>
      <p:pic>
        <p:nvPicPr>
          <p:cNvPr id="963" name="Google Shape;963;p16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668013" y="6344438"/>
            <a:ext cx="1079111" cy="317501"/>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tel, utklipp og tekst" type="clipArtAndTx">
  <p:cSld name="CLIPART_AND_TEXT">
    <p:spTree>
      <p:nvGrpSpPr>
        <p:cNvPr id="1" name="Shape 964"/>
        <p:cNvGrpSpPr/>
        <p:nvPr/>
      </p:nvGrpSpPr>
      <p:grpSpPr>
        <a:xfrm>
          <a:off x="0" y="0"/>
          <a:ext cx="0" cy="0"/>
          <a:chOff x="0" y="0"/>
          <a:chExt cx="0" cy="0"/>
        </a:xfrm>
      </p:grpSpPr>
      <p:sp>
        <p:nvSpPr>
          <p:cNvPr id="965" name="Google Shape;965;p168"/>
          <p:cNvSpPr txBox="1">
            <a:spLocks noGrp="1"/>
          </p:cNvSpPr>
          <p:nvPr>
            <p:ph type="title"/>
          </p:nvPr>
        </p:nvSpPr>
        <p:spPr>
          <a:xfrm>
            <a:off x="1555467" y="1262898"/>
            <a:ext cx="9917700" cy="879000"/>
          </a:xfrm>
          <a:prstGeom prst="rect">
            <a:avLst/>
          </a:prstGeom>
          <a:noFill/>
          <a:ln>
            <a:noFill/>
          </a:ln>
        </p:spPr>
        <p:txBody>
          <a:bodyPr spcFirstLastPara="1" wrap="square" lIns="108850" tIns="54425" rIns="108850" bIns="54425" anchor="b" anchorCtr="0">
            <a:noAutofit/>
          </a:bodyPr>
          <a:lstStyle>
            <a:lvl1pPr lvl="0" algn="l" rtl="0">
              <a:spcBef>
                <a:spcPts val="0"/>
              </a:spcBef>
              <a:spcAft>
                <a:spcPts val="0"/>
              </a:spcAft>
              <a:buClr>
                <a:srgbClr val="81B1E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66" name="Google Shape;966;p168"/>
          <p:cNvSpPr>
            <a:spLocks noGrp="1"/>
          </p:cNvSpPr>
          <p:nvPr>
            <p:ph type="clipArt" idx="2"/>
          </p:nvPr>
        </p:nvSpPr>
        <p:spPr>
          <a:xfrm>
            <a:off x="1555467" y="2211149"/>
            <a:ext cx="4871100" cy="3885300"/>
          </a:xfrm>
          <a:prstGeom prst="rect">
            <a:avLst/>
          </a:prstGeom>
          <a:noFill/>
          <a:ln>
            <a:noFill/>
          </a:ln>
        </p:spPr>
        <p:txBody>
          <a:bodyPr spcFirstLastPara="1" wrap="square" lIns="108850" tIns="54425" rIns="108850" bIns="54425" anchor="t" anchorCtr="0">
            <a:noAutofit/>
          </a:bodyPr>
          <a:lstStyle>
            <a:lvl1pPr marR="0" lvl="0" algn="l" rtl="0">
              <a:lnSpc>
                <a:spcPct val="100000"/>
              </a:lnSpc>
              <a:spcBef>
                <a:spcPts val="0"/>
              </a:spcBef>
              <a:spcAft>
                <a:spcPts val="0"/>
              </a:spcAft>
              <a:buClr>
                <a:srgbClr val="404040"/>
              </a:buClr>
              <a:buSzPts val="3100"/>
              <a:buFont typeface="Arial"/>
              <a:buChar char="•"/>
              <a:defRPr sz="3100" b="0" i="0" u="none" strike="noStrike" cap="none">
                <a:solidFill>
                  <a:srgbClr val="404040"/>
                </a:solidFill>
                <a:latin typeface="Calibri"/>
                <a:ea typeface="Calibri"/>
                <a:cs typeface="Calibri"/>
                <a:sym typeface="Calibri"/>
              </a:defRPr>
            </a:lvl1pPr>
            <a:lvl2pPr marR="0" lvl="1" algn="l" rtl="0">
              <a:lnSpc>
                <a:spcPct val="100000"/>
              </a:lnSpc>
              <a:spcBef>
                <a:spcPts val="0"/>
              </a:spcBef>
              <a:spcAft>
                <a:spcPts val="0"/>
              </a:spcAft>
              <a:buClr>
                <a:srgbClr val="404040"/>
              </a:buClr>
              <a:buSzPts val="2900"/>
              <a:buFont typeface="Arial"/>
              <a:buChar char="–"/>
              <a:defRPr sz="2900" b="0" i="0" u="none" strike="noStrike" cap="none">
                <a:solidFill>
                  <a:srgbClr val="404040"/>
                </a:solidFill>
                <a:latin typeface="Calibri"/>
                <a:ea typeface="Calibri"/>
                <a:cs typeface="Calibri"/>
                <a:sym typeface="Calibri"/>
              </a:defRPr>
            </a:lvl2pPr>
            <a:lvl3pPr marR="0" lvl="2" algn="l" rtl="0">
              <a:lnSpc>
                <a:spcPct val="100000"/>
              </a:lnSpc>
              <a:spcBef>
                <a:spcPts val="0"/>
              </a:spcBef>
              <a:spcAft>
                <a:spcPts val="0"/>
              </a:spcAft>
              <a:buClr>
                <a:srgbClr val="404040"/>
              </a:buClr>
              <a:buSzPts val="2400"/>
              <a:buFont typeface="Arial"/>
              <a:buChar char="•"/>
              <a:defRPr sz="2400" b="0" i="0" u="none" strike="noStrike" cap="none">
                <a:solidFill>
                  <a:srgbClr val="404040"/>
                </a:solidFill>
                <a:latin typeface="Calibri"/>
                <a:ea typeface="Calibri"/>
                <a:cs typeface="Calibri"/>
                <a:sym typeface="Calibri"/>
              </a:defRPr>
            </a:lvl3pPr>
            <a:lvl4pPr marR="0" lvl="3" algn="l" rtl="0">
              <a:lnSpc>
                <a:spcPct val="100000"/>
              </a:lnSpc>
              <a:spcBef>
                <a:spcPts val="0"/>
              </a:spcBef>
              <a:spcAft>
                <a:spcPts val="0"/>
              </a:spcAft>
              <a:buClr>
                <a:srgbClr val="404040"/>
              </a:buClr>
              <a:buSzPts val="2400"/>
              <a:buFont typeface="Arial"/>
              <a:buChar char="–"/>
              <a:defRPr sz="2400" b="0" i="0" u="none" strike="noStrike" cap="none">
                <a:solidFill>
                  <a:srgbClr val="404040"/>
                </a:solidFill>
                <a:latin typeface="Calibri"/>
                <a:ea typeface="Calibri"/>
                <a:cs typeface="Calibri"/>
                <a:sym typeface="Calibri"/>
              </a:defRPr>
            </a:lvl4pPr>
            <a:lvl5pPr marR="0" lvl="4" algn="l" rtl="0">
              <a:lnSpc>
                <a:spcPct val="100000"/>
              </a:lnSpc>
              <a:spcBef>
                <a:spcPts val="0"/>
              </a:spcBef>
              <a:spcAft>
                <a:spcPts val="0"/>
              </a:spcAft>
              <a:buClr>
                <a:srgbClr val="404040"/>
              </a:buClr>
              <a:buSzPts val="2400"/>
              <a:buFont typeface="Arial"/>
              <a:buChar char="»"/>
              <a:defRPr sz="2400" b="0" i="0" u="none" strike="noStrike" cap="none">
                <a:solidFill>
                  <a:srgbClr val="404040"/>
                </a:solidFill>
                <a:latin typeface="Calibri"/>
                <a:ea typeface="Calibri"/>
                <a:cs typeface="Calibri"/>
                <a:sym typeface="Calibri"/>
              </a:defRPr>
            </a:lvl5pPr>
            <a:lvl6pPr marR="0" lvl="5"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R="0" lvl="6"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R="0" lvl="7"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R="0" lvl="8"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967" name="Google Shape;967;p168"/>
          <p:cNvSpPr txBox="1">
            <a:spLocks noGrp="1"/>
          </p:cNvSpPr>
          <p:nvPr>
            <p:ph type="body" idx="1"/>
          </p:nvPr>
        </p:nvSpPr>
        <p:spPr>
          <a:xfrm>
            <a:off x="6600309" y="2211149"/>
            <a:ext cx="4872900" cy="3885300"/>
          </a:xfrm>
          <a:prstGeom prst="rect">
            <a:avLst/>
          </a:prstGeom>
          <a:noFill/>
          <a:ln>
            <a:noFill/>
          </a:ln>
        </p:spPr>
        <p:txBody>
          <a:bodyPr spcFirstLastPara="1" wrap="square" lIns="108850" tIns="54425" rIns="108850" bIns="54425" anchor="t" anchorCtr="0">
            <a:noAutofit/>
          </a:bodyPr>
          <a:lstStyle>
            <a:lvl1pPr marL="457200" lvl="0" indent="-342900" algn="l" rtl="0">
              <a:lnSpc>
                <a:spcPct val="100000"/>
              </a:lnSpc>
              <a:spcBef>
                <a:spcPts val="0"/>
              </a:spcBef>
              <a:spcAft>
                <a:spcPts val="0"/>
              </a:spcAft>
              <a:buClr>
                <a:srgbClr val="404040"/>
              </a:buClr>
              <a:buSzPts val="1800"/>
              <a:buChar char="•"/>
              <a:defRPr/>
            </a:lvl1pPr>
            <a:lvl2pPr marL="914400" lvl="1" indent="-342900" algn="l" rtl="0">
              <a:lnSpc>
                <a:spcPct val="100000"/>
              </a:lnSpc>
              <a:spcBef>
                <a:spcPts val="0"/>
              </a:spcBef>
              <a:spcAft>
                <a:spcPts val="0"/>
              </a:spcAft>
              <a:buClr>
                <a:srgbClr val="404040"/>
              </a:buClr>
              <a:buSzPts val="1800"/>
              <a:buChar char="–"/>
              <a:defRPr/>
            </a:lvl2pPr>
            <a:lvl3pPr marL="1371600" lvl="2" indent="-342900" algn="l" rtl="0">
              <a:lnSpc>
                <a:spcPct val="100000"/>
              </a:lnSpc>
              <a:spcBef>
                <a:spcPts val="0"/>
              </a:spcBef>
              <a:spcAft>
                <a:spcPts val="0"/>
              </a:spcAft>
              <a:buClr>
                <a:srgbClr val="404040"/>
              </a:buClr>
              <a:buSzPts val="1800"/>
              <a:buChar char="•"/>
              <a:defRPr/>
            </a:lvl3pPr>
            <a:lvl4pPr marL="1828800" lvl="3" indent="-342900" algn="l" rtl="0">
              <a:lnSpc>
                <a:spcPct val="100000"/>
              </a:lnSpc>
              <a:spcBef>
                <a:spcPts val="0"/>
              </a:spcBef>
              <a:spcAft>
                <a:spcPts val="0"/>
              </a:spcAft>
              <a:buClr>
                <a:srgbClr val="404040"/>
              </a:buClr>
              <a:buSzPts val="1800"/>
              <a:buChar char="–"/>
              <a:defRPr/>
            </a:lvl4pPr>
            <a:lvl5pPr marL="2286000" lvl="4" indent="-342900" algn="l" rtl="0">
              <a:lnSpc>
                <a:spcPct val="100000"/>
              </a:lnSpc>
              <a:spcBef>
                <a:spcPts val="0"/>
              </a:spcBef>
              <a:spcAft>
                <a:spcPts val="0"/>
              </a:spcAft>
              <a:buClr>
                <a:srgbClr val="404040"/>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968" name="Google Shape;968;p168"/>
          <p:cNvSpPr txBox="1">
            <a:spLocks noGrp="1"/>
          </p:cNvSpPr>
          <p:nvPr>
            <p:ph type="dt" idx="10"/>
          </p:nvPr>
        </p:nvSpPr>
        <p:spPr>
          <a:xfrm>
            <a:off x="956095" y="6287954"/>
            <a:ext cx="2522400" cy="414600"/>
          </a:xfrm>
          <a:prstGeom prst="rect">
            <a:avLst/>
          </a:prstGeom>
          <a:noFill/>
          <a:ln>
            <a:noFill/>
          </a:ln>
        </p:spPr>
        <p:txBody>
          <a:bodyPr spcFirstLastPara="1" wrap="square" lIns="80150" tIns="40075" rIns="80150" bIns="40075" anchor="t" anchorCtr="0">
            <a:noAutofit/>
          </a:bodyPr>
          <a:lstStyle>
            <a:lvl1pPr marR="0" lvl="0" algn="l" rtl="0">
              <a:spcBef>
                <a:spcPts val="0"/>
              </a:spcBef>
              <a:spcAft>
                <a:spcPts val="0"/>
              </a:spcAft>
              <a:buSzPts val="1400"/>
              <a:buNone/>
              <a:defRPr sz="2100">
                <a:solidFill>
                  <a:schemeClr val="dk1"/>
                </a:solidFill>
                <a:latin typeface="Calibri"/>
                <a:ea typeface="Calibri"/>
                <a:cs typeface="Calibri"/>
                <a:sym typeface="Calibri"/>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endParaRPr/>
          </a:p>
        </p:txBody>
      </p:sp>
      <p:sp>
        <p:nvSpPr>
          <p:cNvPr id="969" name="Google Shape;969;p168"/>
          <p:cNvSpPr txBox="1">
            <a:spLocks noGrp="1"/>
          </p:cNvSpPr>
          <p:nvPr>
            <p:ph type="ftr" idx="11"/>
          </p:nvPr>
        </p:nvSpPr>
        <p:spPr>
          <a:xfrm>
            <a:off x="4172046" y="6287954"/>
            <a:ext cx="3824400" cy="414600"/>
          </a:xfrm>
          <a:prstGeom prst="rect">
            <a:avLst/>
          </a:prstGeom>
          <a:noFill/>
          <a:ln>
            <a:noFill/>
          </a:ln>
        </p:spPr>
        <p:txBody>
          <a:bodyPr spcFirstLastPara="1" wrap="square" lIns="80150" tIns="40075" rIns="80150" bIns="40075" anchor="t" anchorCtr="0">
            <a:noAutofit/>
          </a:bodyPr>
          <a:lstStyle>
            <a:lvl1pPr marR="0" lvl="0" algn="l" rtl="0">
              <a:spcBef>
                <a:spcPts val="0"/>
              </a:spcBef>
              <a:spcAft>
                <a:spcPts val="0"/>
              </a:spcAft>
              <a:buSzPts val="1400"/>
              <a:buNone/>
              <a:defRPr sz="2100">
                <a:solidFill>
                  <a:schemeClr val="dk1"/>
                </a:solidFill>
                <a:latin typeface="Calibri"/>
                <a:ea typeface="Calibri"/>
                <a:cs typeface="Calibri"/>
                <a:sym typeface="Calibri"/>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r>
              <a:rPr lang="nn-NO"/>
              <a:t>Vedlegg B til Bilag 1</a:t>
            </a:r>
            <a:endParaRPr/>
          </a:p>
        </p:txBody>
      </p:sp>
      <p:sp>
        <p:nvSpPr>
          <p:cNvPr id="970" name="Google Shape;970;p168"/>
          <p:cNvSpPr txBox="1">
            <a:spLocks noGrp="1"/>
          </p:cNvSpPr>
          <p:nvPr>
            <p:ph type="sldNum" idx="12"/>
          </p:nvPr>
        </p:nvSpPr>
        <p:spPr>
          <a:xfrm>
            <a:off x="8778686" y="6287954"/>
            <a:ext cx="2520600" cy="414600"/>
          </a:xfrm>
          <a:prstGeom prst="rect">
            <a:avLst/>
          </a:prstGeom>
          <a:noFill/>
          <a:ln>
            <a:noFill/>
          </a:ln>
        </p:spPr>
        <p:txBody>
          <a:bodyPr spcFirstLastPara="1" wrap="square" lIns="80150" tIns="40075" rIns="80150" bIns="40075" anchor="t" anchorCtr="0">
            <a:noAutofit/>
          </a:bodyPr>
          <a:lstStyle>
            <a:lvl1pPr marL="0" marR="0" lvl="0" indent="0" algn="l" rtl="0">
              <a:spcBef>
                <a:spcPts val="0"/>
              </a:spcBef>
              <a:buNone/>
              <a:defRPr sz="2100">
                <a:solidFill>
                  <a:schemeClr val="dk1"/>
                </a:solidFill>
                <a:latin typeface="Calibri"/>
                <a:ea typeface="Calibri"/>
                <a:cs typeface="Calibri"/>
                <a:sym typeface="Calibri"/>
              </a:defRPr>
            </a:lvl1pPr>
            <a:lvl2pPr marL="0" marR="0" lvl="1" indent="0" algn="l" rtl="0">
              <a:spcBef>
                <a:spcPts val="0"/>
              </a:spcBef>
              <a:buNone/>
              <a:defRPr sz="2100">
                <a:solidFill>
                  <a:schemeClr val="dk1"/>
                </a:solidFill>
                <a:latin typeface="Calibri"/>
                <a:ea typeface="Calibri"/>
                <a:cs typeface="Calibri"/>
                <a:sym typeface="Calibri"/>
              </a:defRPr>
            </a:lvl2pPr>
            <a:lvl3pPr marL="0" marR="0" lvl="2" indent="0" algn="l" rtl="0">
              <a:spcBef>
                <a:spcPts val="0"/>
              </a:spcBef>
              <a:buNone/>
              <a:defRPr sz="2100">
                <a:solidFill>
                  <a:schemeClr val="dk1"/>
                </a:solidFill>
                <a:latin typeface="Calibri"/>
                <a:ea typeface="Calibri"/>
                <a:cs typeface="Calibri"/>
                <a:sym typeface="Calibri"/>
              </a:defRPr>
            </a:lvl3pPr>
            <a:lvl4pPr marL="0" marR="0" lvl="3" indent="0" algn="l" rtl="0">
              <a:spcBef>
                <a:spcPts val="0"/>
              </a:spcBef>
              <a:buNone/>
              <a:defRPr sz="2100">
                <a:solidFill>
                  <a:schemeClr val="dk1"/>
                </a:solidFill>
                <a:latin typeface="Calibri"/>
                <a:ea typeface="Calibri"/>
                <a:cs typeface="Calibri"/>
                <a:sym typeface="Calibri"/>
              </a:defRPr>
            </a:lvl4pPr>
            <a:lvl5pPr marL="0" marR="0" lvl="4" indent="0" algn="l" rtl="0">
              <a:spcBef>
                <a:spcPts val="0"/>
              </a:spcBef>
              <a:buNone/>
              <a:defRPr sz="2100">
                <a:solidFill>
                  <a:schemeClr val="dk1"/>
                </a:solidFill>
                <a:latin typeface="Calibri"/>
                <a:ea typeface="Calibri"/>
                <a:cs typeface="Calibri"/>
                <a:sym typeface="Calibri"/>
              </a:defRPr>
            </a:lvl5pPr>
            <a:lvl6pPr marL="0" marR="0" lvl="5" indent="0" algn="l" rtl="0">
              <a:spcBef>
                <a:spcPts val="0"/>
              </a:spcBef>
              <a:buNone/>
              <a:defRPr sz="2100">
                <a:solidFill>
                  <a:schemeClr val="dk1"/>
                </a:solidFill>
                <a:latin typeface="Calibri"/>
                <a:ea typeface="Calibri"/>
                <a:cs typeface="Calibri"/>
                <a:sym typeface="Calibri"/>
              </a:defRPr>
            </a:lvl6pPr>
            <a:lvl7pPr marL="0" marR="0" lvl="6" indent="0" algn="l" rtl="0">
              <a:spcBef>
                <a:spcPts val="0"/>
              </a:spcBef>
              <a:buNone/>
              <a:defRPr sz="2100">
                <a:solidFill>
                  <a:schemeClr val="dk1"/>
                </a:solidFill>
                <a:latin typeface="Calibri"/>
                <a:ea typeface="Calibri"/>
                <a:cs typeface="Calibri"/>
                <a:sym typeface="Calibri"/>
              </a:defRPr>
            </a:lvl7pPr>
            <a:lvl8pPr marL="0" marR="0" lvl="7" indent="0" algn="l" rtl="0">
              <a:spcBef>
                <a:spcPts val="0"/>
              </a:spcBef>
              <a:buNone/>
              <a:defRPr sz="2100">
                <a:solidFill>
                  <a:schemeClr val="dk1"/>
                </a:solidFill>
                <a:latin typeface="Calibri"/>
                <a:ea typeface="Calibri"/>
                <a:cs typeface="Calibri"/>
                <a:sym typeface="Calibri"/>
              </a:defRPr>
            </a:lvl8pPr>
            <a:lvl9pPr marL="0" marR="0" lvl="8" indent="0" algn="l" rtl="0">
              <a:spcBef>
                <a:spcPts val="0"/>
              </a:spcBef>
              <a:buNone/>
              <a:defRPr sz="21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ekt midtstilt + Bilde">
  <p:cSld name="Tekt midtstilt + Bilde">
    <p:spTree>
      <p:nvGrpSpPr>
        <p:cNvPr id="1" name="Shape 971"/>
        <p:cNvGrpSpPr/>
        <p:nvPr/>
      </p:nvGrpSpPr>
      <p:grpSpPr>
        <a:xfrm>
          <a:off x="0" y="0"/>
          <a:ext cx="0" cy="0"/>
          <a:chOff x="0" y="0"/>
          <a:chExt cx="0" cy="0"/>
        </a:xfrm>
      </p:grpSpPr>
      <p:sp>
        <p:nvSpPr>
          <p:cNvPr id="972" name="Google Shape;972;p169"/>
          <p:cNvSpPr>
            <a:spLocks noGrp="1"/>
          </p:cNvSpPr>
          <p:nvPr>
            <p:ph type="pic" idx="2"/>
          </p:nvPr>
        </p:nvSpPr>
        <p:spPr>
          <a:xfrm>
            <a:off x="6252767" y="0"/>
            <a:ext cx="5939400" cy="6858000"/>
          </a:xfrm>
          <a:prstGeom prst="rect">
            <a:avLst/>
          </a:prstGeom>
          <a:solidFill>
            <a:srgbClr val="E4EFF7"/>
          </a:solidFill>
          <a:ln>
            <a:noFill/>
          </a:ln>
        </p:spPr>
        <p:txBody>
          <a:bodyPr spcFirstLastPara="1" wrap="square" lIns="108850" tIns="54425" rIns="108850" bIns="54425" anchor="t" anchorCtr="0">
            <a:noAutofit/>
          </a:bodyPr>
          <a:lstStyle>
            <a:lvl1pPr marR="0" lvl="0" algn="l" rtl="0">
              <a:lnSpc>
                <a:spcPct val="100000"/>
              </a:lnSpc>
              <a:spcBef>
                <a:spcPts val="0"/>
              </a:spcBef>
              <a:spcAft>
                <a:spcPts val="0"/>
              </a:spcAft>
              <a:buClr>
                <a:srgbClr val="404040"/>
              </a:buClr>
              <a:buSzPts val="3100"/>
              <a:buFont typeface="Arial"/>
              <a:buChar char="•"/>
              <a:defRPr sz="3100" b="0" i="0" u="none" strike="noStrike" cap="none">
                <a:solidFill>
                  <a:srgbClr val="404040"/>
                </a:solidFill>
                <a:latin typeface="Calibri"/>
                <a:ea typeface="Calibri"/>
                <a:cs typeface="Calibri"/>
                <a:sym typeface="Calibri"/>
              </a:defRPr>
            </a:lvl1pPr>
            <a:lvl2pPr marR="0" lvl="1" algn="l" rtl="0">
              <a:lnSpc>
                <a:spcPct val="100000"/>
              </a:lnSpc>
              <a:spcBef>
                <a:spcPts val="0"/>
              </a:spcBef>
              <a:spcAft>
                <a:spcPts val="0"/>
              </a:spcAft>
              <a:buClr>
                <a:srgbClr val="404040"/>
              </a:buClr>
              <a:buSzPts val="2900"/>
              <a:buFont typeface="Arial"/>
              <a:buChar char="–"/>
              <a:defRPr sz="2900" b="0" i="0" u="none" strike="noStrike" cap="none">
                <a:solidFill>
                  <a:srgbClr val="404040"/>
                </a:solidFill>
                <a:latin typeface="Calibri"/>
                <a:ea typeface="Calibri"/>
                <a:cs typeface="Calibri"/>
                <a:sym typeface="Calibri"/>
              </a:defRPr>
            </a:lvl2pPr>
            <a:lvl3pPr marR="0" lvl="2" algn="l" rtl="0">
              <a:lnSpc>
                <a:spcPct val="100000"/>
              </a:lnSpc>
              <a:spcBef>
                <a:spcPts val="0"/>
              </a:spcBef>
              <a:spcAft>
                <a:spcPts val="0"/>
              </a:spcAft>
              <a:buClr>
                <a:srgbClr val="404040"/>
              </a:buClr>
              <a:buSzPts val="2400"/>
              <a:buFont typeface="Arial"/>
              <a:buChar char="•"/>
              <a:defRPr sz="2400" b="0" i="0" u="none" strike="noStrike" cap="none">
                <a:solidFill>
                  <a:srgbClr val="404040"/>
                </a:solidFill>
                <a:latin typeface="Calibri"/>
                <a:ea typeface="Calibri"/>
                <a:cs typeface="Calibri"/>
                <a:sym typeface="Calibri"/>
              </a:defRPr>
            </a:lvl3pPr>
            <a:lvl4pPr marR="0" lvl="3" algn="l" rtl="0">
              <a:lnSpc>
                <a:spcPct val="100000"/>
              </a:lnSpc>
              <a:spcBef>
                <a:spcPts val="0"/>
              </a:spcBef>
              <a:spcAft>
                <a:spcPts val="0"/>
              </a:spcAft>
              <a:buClr>
                <a:srgbClr val="404040"/>
              </a:buClr>
              <a:buSzPts val="2400"/>
              <a:buFont typeface="Arial"/>
              <a:buChar char="–"/>
              <a:defRPr sz="2400" b="0" i="0" u="none" strike="noStrike" cap="none">
                <a:solidFill>
                  <a:srgbClr val="404040"/>
                </a:solidFill>
                <a:latin typeface="Calibri"/>
                <a:ea typeface="Calibri"/>
                <a:cs typeface="Calibri"/>
                <a:sym typeface="Calibri"/>
              </a:defRPr>
            </a:lvl4pPr>
            <a:lvl5pPr marR="0" lvl="4" algn="l" rtl="0">
              <a:lnSpc>
                <a:spcPct val="100000"/>
              </a:lnSpc>
              <a:spcBef>
                <a:spcPts val="0"/>
              </a:spcBef>
              <a:spcAft>
                <a:spcPts val="0"/>
              </a:spcAft>
              <a:buClr>
                <a:srgbClr val="404040"/>
              </a:buClr>
              <a:buSzPts val="2400"/>
              <a:buFont typeface="Arial"/>
              <a:buChar char="»"/>
              <a:defRPr sz="2400" b="0" i="0" u="none" strike="noStrike" cap="none">
                <a:solidFill>
                  <a:srgbClr val="404040"/>
                </a:solidFill>
                <a:latin typeface="Calibri"/>
                <a:ea typeface="Calibri"/>
                <a:cs typeface="Calibri"/>
                <a:sym typeface="Calibri"/>
              </a:defRPr>
            </a:lvl5pPr>
            <a:lvl6pPr marR="0" lvl="5"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R="0" lvl="6"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R="0" lvl="7"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R="0" lvl="8"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973" name="Google Shape;973;p169"/>
          <p:cNvSpPr txBox="1">
            <a:spLocks noGrp="1"/>
          </p:cNvSpPr>
          <p:nvPr>
            <p:ph type="title"/>
          </p:nvPr>
        </p:nvSpPr>
        <p:spPr>
          <a:xfrm>
            <a:off x="917005" y="846827"/>
            <a:ext cx="4602000" cy="663600"/>
          </a:xfrm>
          <a:prstGeom prst="rect">
            <a:avLst/>
          </a:prstGeom>
          <a:noFill/>
          <a:ln>
            <a:noFill/>
          </a:ln>
        </p:spPr>
        <p:txBody>
          <a:bodyPr spcFirstLastPara="1" wrap="square" lIns="108850" tIns="54425" rIns="108850" bIns="54425" anchor="b" anchorCtr="0">
            <a:noAutofit/>
          </a:bodyPr>
          <a:lstStyle>
            <a:lvl1pPr lvl="0" algn="ctr" rtl="0">
              <a:spcBef>
                <a:spcPts val="0"/>
              </a:spcBef>
              <a:spcAft>
                <a:spcPts val="0"/>
              </a:spcAft>
              <a:buClr>
                <a:schemeClr val="dk1"/>
              </a:buClr>
              <a:buSzPts val="3600"/>
              <a:buFont typeface="Calibri"/>
              <a:buNone/>
              <a:defRPr sz="36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74" name="Google Shape;974;p169"/>
          <p:cNvSpPr txBox="1">
            <a:spLocks noGrp="1"/>
          </p:cNvSpPr>
          <p:nvPr>
            <p:ph type="body" idx="1"/>
          </p:nvPr>
        </p:nvSpPr>
        <p:spPr>
          <a:xfrm>
            <a:off x="917004" y="1801967"/>
            <a:ext cx="4602000" cy="4509000"/>
          </a:xfrm>
          <a:prstGeom prst="rect">
            <a:avLst/>
          </a:prstGeom>
          <a:noFill/>
          <a:ln>
            <a:noFill/>
          </a:ln>
        </p:spPr>
        <p:txBody>
          <a:bodyPr spcFirstLastPara="1" wrap="square" lIns="108850" tIns="54425" rIns="108850" bIns="54425" anchor="t" anchorCtr="0">
            <a:noAutofit/>
          </a:bodyPr>
          <a:lstStyle>
            <a:lvl1pPr marL="457200" lvl="0" indent="-425450" algn="ctr" rtl="0">
              <a:lnSpc>
                <a:spcPct val="100000"/>
              </a:lnSpc>
              <a:spcBef>
                <a:spcPts val="0"/>
              </a:spcBef>
              <a:spcAft>
                <a:spcPts val="0"/>
              </a:spcAft>
              <a:buClr>
                <a:srgbClr val="404040"/>
              </a:buClr>
              <a:buSzPts val="3100"/>
              <a:buChar char="•"/>
              <a:defRPr/>
            </a:lvl1pPr>
            <a:lvl2pPr marL="914400" lvl="1" indent="-342900" algn="l" rtl="0">
              <a:lnSpc>
                <a:spcPct val="100000"/>
              </a:lnSpc>
              <a:spcBef>
                <a:spcPts val="0"/>
              </a:spcBef>
              <a:spcAft>
                <a:spcPts val="0"/>
              </a:spcAft>
              <a:buClr>
                <a:srgbClr val="404040"/>
              </a:buClr>
              <a:buSzPts val="1800"/>
              <a:buChar char="–"/>
              <a:defRPr/>
            </a:lvl2pPr>
            <a:lvl3pPr marL="1371600" lvl="2" indent="-342900" algn="l" rtl="0">
              <a:lnSpc>
                <a:spcPct val="100000"/>
              </a:lnSpc>
              <a:spcBef>
                <a:spcPts val="0"/>
              </a:spcBef>
              <a:spcAft>
                <a:spcPts val="0"/>
              </a:spcAft>
              <a:buClr>
                <a:srgbClr val="404040"/>
              </a:buClr>
              <a:buSzPts val="1800"/>
              <a:buChar char="•"/>
              <a:defRPr/>
            </a:lvl3pPr>
            <a:lvl4pPr marL="1828800" lvl="3" indent="-342900" algn="l" rtl="0">
              <a:lnSpc>
                <a:spcPct val="100000"/>
              </a:lnSpc>
              <a:spcBef>
                <a:spcPts val="0"/>
              </a:spcBef>
              <a:spcAft>
                <a:spcPts val="0"/>
              </a:spcAft>
              <a:buClr>
                <a:srgbClr val="404040"/>
              </a:buClr>
              <a:buSzPts val="1800"/>
              <a:buChar char="–"/>
              <a:defRPr/>
            </a:lvl4pPr>
            <a:lvl5pPr marL="2286000" lvl="4" indent="-342900" algn="l" rtl="0">
              <a:lnSpc>
                <a:spcPct val="100000"/>
              </a:lnSpc>
              <a:spcBef>
                <a:spcPts val="0"/>
              </a:spcBef>
              <a:spcAft>
                <a:spcPts val="0"/>
              </a:spcAft>
              <a:buClr>
                <a:srgbClr val="404040"/>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534"/>
        <p:cNvGrpSpPr/>
        <p:nvPr/>
      </p:nvGrpSpPr>
      <p:grpSpPr>
        <a:xfrm>
          <a:off x="0" y="0"/>
          <a:ext cx="0" cy="0"/>
          <a:chOff x="0" y="0"/>
          <a:chExt cx="0" cy="0"/>
        </a:xfrm>
      </p:grpSpPr>
      <p:sp>
        <p:nvSpPr>
          <p:cNvPr id="535" name="Google Shape;535;p99"/>
          <p:cNvSpPr txBox="1">
            <a:spLocks noGrp="1"/>
          </p:cNvSpPr>
          <p:nvPr>
            <p:ph type="title"/>
          </p:nvPr>
        </p:nvSpPr>
        <p:spPr>
          <a:xfrm>
            <a:off x="415602" y="740803"/>
            <a:ext cx="3744000" cy="10074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2400"/>
              <a:buNone/>
              <a:defRPr sz="3200" b="0" i="0">
                <a:latin typeface="Calibri"/>
                <a:ea typeface="Calibri"/>
                <a:cs typeface="Calibri"/>
                <a:sym typeface="Calibri"/>
              </a:defRPr>
            </a:lvl1pPr>
            <a:lvl2pPr lvl="1" algn="l" rtl="0">
              <a:lnSpc>
                <a:spcPct val="100000"/>
              </a:lnSpc>
              <a:spcBef>
                <a:spcPts val="0"/>
              </a:spcBef>
              <a:spcAft>
                <a:spcPts val="0"/>
              </a:spcAft>
              <a:buSzPts val="2400"/>
              <a:buNone/>
              <a:defRPr sz="3200"/>
            </a:lvl2pPr>
            <a:lvl3pPr lvl="2" algn="l" rtl="0">
              <a:lnSpc>
                <a:spcPct val="100000"/>
              </a:lnSpc>
              <a:spcBef>
                <a:spcPts val="0"/>
              </a:spcBef>
              <a:spcAft>
                <a:spcPts val="0"/>
              </a:spcAft>
              <a:buSzPts val="2400"/>
              <a:buNone/>
              <a:defRPr sz="3200"/>
            </a:lvl3pPr>
            <a:lvl4pPr lvl="3" algn="l" rtl="0">
              <a:lnSpc>
                <a:spcPct val="100000"/>
              </a:lnSpc>
              <a:spcBef>
                <a:spcPts val="0"/>
              </a:spcBef>
              <a:spcAft>
                <a:spcPts val="0"/>
              </a:spcAft>
              <a:buSzPts val="2400"/>
              <a:buNone/>
              <a:defRPr sz="3200"/>
            </a:lvl4pPr>
            <a:lvl5pPr lvl="4" algn="l" rtl="0">
              <a:lnSpc>
                <a:spcPct val="100000"/>
              </a:lnSpc>
              <a:spcBef>
                <a:spcPts val="0"/>
              </a:spcBef>
              <a:spcAft>
                <a:spcPts val="0"/>
              </a:spcAft>
              <a:buSzPts val="2400"/>
              <a:buNone/>
              <a:defRPr sz="3200"/>
            </a:lvl5pPr>
            <a:lvl6pPr lvl="5" algn="l" rtl="0">
              <a:lnSpc>
                <a:spcPct val="100000"/>
              </a:lnSpc>
              <a:spcBef>
                <a:spcPts val="0"/>
              </a:spcBef>
              <a:spcAft>
                <a:spcPts val="0"/>
              </a:spcAft>
              <a:buSzPts val="2400"/>
              <a:buNone/>
              <a:defRPr sz="3200"/>
            </a:lvl6pPr>
            <a:lvl7pPr lvl="6" algn="l" rtl="0">
              <a:lnSpc>
                <a:spcPct val="100000"/>
              </a:lnSpc>
              <a:spcBef>
                <a:spcPts val="0"/>
              </a:spcBef>
              <a:spcAft>
                <a:spcPts val="0"/>
              </a:spcAft>
              <a:buSzPts val="2400"/>
              <a:buNone/>
              <a:defRPr sz="3200"/>
            </a:lvl7pPr>
            <a:lvl8pPr lvl="7" algn="l" rtl="0">
              <a:lnSpc>
                <a:spcPct val="100000"/>
              </a:lnSpc>
              <a:spcBef>
                <a:spcPts val="0"/>
              </a:spcBef>
              <a:spcAft>
                <a:spcPts val="0"/>
              </a:spcAft>
              <a:buSzPts val="2400"/>
              <a:buNone/>
              <a:defRPr sz="3200"/>
            </a:lvl8pPr>
            <a:lvl9pPr lvl="8" algn="l" rtl="0">
              <a:lnSpc>
                <a:spcPct val="100000"/>
              </a:lnSpc>
              <a:spcBef>
                <a:spcPts val="0"/>
              </a:spcBef>
              <a:spcAft>
                <a:spcPts val="0"/>
              </a:spcAft>
              <a:buSzPts val="2400"/>
              <a:buNone/>
              <a:defRPr sz="3200"/>
            </a:lvl9pPr>
          </a:lstStyle>
          <a:p>
            <a:endParaRPr/>
          </a:p>
        </p:txBody>
      </p:sp>
      <p:sp>
        <p:nvSpPr>
          <p:cNvPr id="536" name="Google Shape;536;p99"/>
          <p:cNvSpPr txBox="1">
            <a:spLocks noGrp="1"/>
          </p:cNvSpPr>
          <p:nvPr>
            <p:ph type="body" idx="1"/>
          </p:nvPr>
        </p:nvSpPr>
        <p:spPr>
          <a:xfrm>
            <a:off x="415602" y="1852803"/>
            <a:ext cx="3744000" cy="4239300"/>
          </a:xfrm>
          <a:prstGeom prst="rect">
            <a:avLst/>
          </a:prstGeom>
          <a:noFill/>
          <a:ln>
            <a:noFill/>
          </a:ln>
        </p:spPr>
        <p:txBody>
          <a:bodyPr spcFirstLastPara="1" wrap="square" lIns="91425" tIns="91425" rIns="91425" bIns="91425" anchor="t" anchorCtr="0">
            <a:noAutofit/>
          </a:bodyPr>
          <a:lstStyle>
            <a:lvl1pPr marL="457200" lvl="0" indent="-304800" algn="l" rtl="0">
              <a:lnSpc>
                <a:spcPct val="115000"/>
              </a:lnSpc>
              <a:spcBef>
                <a:spcPts val="0"/>
              </a:spcBef>
              <a:spcAft>
                <a:spcPts val="0"/>
              </a:spcAft>
              <a:buSzPts val="1200"/>
              <a:buChar char="●"/>
              <a:defRPr sz="1600" b="0" i="0">
                <a:latin typeface="Calibri"/>
                <a:ea typeface="Calibri"/>
                <a:cs typeface="Calibri"/>
                <a:sym typeface="Calibri"/>
              </a:defRPr>
            </a:lvl1pPr>
            <a:lvl2pPr marL="914400" lvl="1" indent="-304800" algn="l" rtl="0">
              <a:lnSpc>
                <a:spcPct val="115000"/>
              </a:lnSpc>
              <a:spcBef>
                <a:spcPts val="2133"/>
              </a:spcBef>
              <a:spcAft>
                <a:spcPts val="0"/>
              </a:spcAft>
              <a:buSzPts val="1200"/>
              <a:buChar char="○"/>
              <a:defRPr sz="1600"/>
            </a:lvl2pPr>
            <a:lvl3pPr marL="1371600" lvl="2" indent="-304800" algn="l" rtl="0">
              <a:lnSpc>
                <a:spcPct val="115000"/>
              </a:lnSpc>
              <a:spcBef>
                <a:spcPts val="2133"/>
              </a:spcBef>
              <a:spcAft>
                <a:spcPts val="0"/>
              </a:spcAft>
              <a:buSzPts val="1200"/>
              <a:buChar char="■"/>
              <a:defRPr sz="1600"/>
            </a:lvl3pPr>
            <a:lvl4pPr marL="1828800" lvl="3" indent="-304800" algn="l" rtl="0">
              <a:lnSpc>
                <a:spcPct val="115000"/>
              </a:lnSpc>
              <a:spcBef>
                <a:spcPts val="2133"/>
              </a:spcBef>
              <a:spcAft>
                <a:spcPts val="0"/>
              </a:spcAft>
              <a:buSzPts val="1200"/>
              <a:buChar char="●"/>
              <a:defRPr sz="1600"/>
            </a:lvl4pPr>
            <a:lvl5pPr marL="2286000" lvl="4" indent="-304800" algn="l" rtl="0">
              <a:lnSpc>
                <a:spcPct val="115000"/>
              </a:lnSpc>
              <a:spcBef>
                <a:spcPts val="2133"/>
              </a:spcBef>
              <a:spcAft>
                <a:spcPts val="0"/>
              </a:spcAft>
              <a:buSzPts val="1200"/>
              <a:buChar char="○"/>
              <a:defRPr sz="1600"/>
            </a:lvl5pPr>
            <a:lvl6pPr marL="2743200" lvl="5" indent="-304800" algn="l" rtl="0">
              <a:lnSpc>
                <a:spcPct val="115000"/>
              </a:lnSpc>
              <a:spcBef>
                <a:spcPts val="2133"/>
              </a:spcBef>
              <a:spcAft>
                <a:spcPts val="0"/>
              </a:spcAft>
              <a:buSzPts val="1200"/>
              <a:buChar char="■"/>
              <a:defRPr sz="1600"/>
            </a:lvl6pPr>
            <a:lvl7pPr marL="3200400" lvl="6" indent="-304800" algn="l" rtl="0">
              <a:lnSpc>
                <a:spcPct val="115000"/>
              </a:lnSpc>
              <a:spcBef>
                <a:spcPts val="2133"/>
              </a:spcBef>
              <a:spcAft>
                <a:spcPts val="0"/>
              </a:spcAft>
              <a:buSzPts val="1200"/>
              <a:buChar char="●"/>
              <a:defRPr sz="1600"/>
            </a:lvl7pPr>
            <a:lvl8pPr marL="3657600" lvl="7" indent="-304800" algn="l" rtl="0">
              <a:lnSpc>
                <a:spcPct val="115000"/>
              </a:lnSpc>
              <a:spcBef>
                <a:spcPts val="2133"/>
              </a:spcBef>
              <a:spcAft>
                <a:spcPts val="0"/>
              </a:spcAft>
              <a:buSzPts val="1200"/>
              <a:buChar char="○"/>
              <a:defRPr sz="1600"/>
            </a:lvl8pPr>
            <a:lvl9pPr marL="4114800" lvl="8" indent="-304800" algn="l" rtl="0">
              <a:lnSpc>
                <a:spcPct val="115000"/>
              </a:lnSpc>
              <a:spcBef>
                <a:spcPts val="2133"/>
              </a:spcBef>
              <a:spcAft>
                <a:spcPts val="2133"/>
              </a:spcAft>
              <a:buSzPts val="1200"/>
              <a:buChar char="■"/>
              <a:defRPr sz="1600"/>
            </a:lvl9pPr>
          </a:lstStyle>
          <a:p>
            <a:endParaRPr/>
          </a:p>
        </p:txBody>
      </p:sp>
      <p:sp>
        <p:nvSpPr>
          <p:cNvPr id="537" name="Google Shape;537;p99"/>
          <p:cNvSpPr txBox="1">
            <a:spLocks noGrp="1"/>
          </p:cNvSpPr>
          <p:nvPr>
            <p:ph type="sldNum" idx="12"/>
          </p:nvPr>
        </p:nvSpPr>
        <p:spPr>
          <a:xfrm>
            <a:off x="11296622" y="6217634"/>
            <a:ext cx="731400" cy="5250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38"/>
        <p:cNvGrpSpPr/>
        <p:nvPr/>
      </p:nvGrpSpPr>
      <p:grpSpPr>
        <a:xfrm>
          <a:off x="0" y="0"/>
          <a:ext cx="0" cy="0"/>
          <a:chOff x="0" y="0"/>
          <a:chExt cx="0" cy="0"/>
        </a:xfrm>
      </p:grpSpPr>
      <p:sp>
        <p:nvSpPr>
          <p:cNvPr id="539" name="Google Shape;539;p100"/>
          <p:cNvSpPr txBox="1">
            <a:spLocks noGrp="1"/>
          </p:cNvSpPr>
          <p:nvPr>
            <p:ph type="title"/>
          </p:nvPr>
        </p:nvSpPr>
        <p:spPr>
          <a:xfrm>
            <a:off x="653668" y="600202"/>
            <a:ext cx="8490600" cy="54546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4800"/>
              <a:buNone/>
              <a:defRPr sz="6399" b="0" i="0">
                <a:latin typeface="Calibri"/>
                <a:ea typeface="Calibri"/>
                <a:cs typeface="Calibri"/>
                <a:sym typeface="Calibri"/>
              </a:defRPr>
            </a:lvl1pPr>
            <a:lvl2pPr lvl="1" algn="l" rtl="0">
              <a:lnSpc>
                <a:spcPct val="100000"/>
              </a:lnSpc>
              <a:spcBef>
                <a:spcPts val="0"/>
              </a:spcBef>
              <a:spcAft>
                <a:spcPts val="0"/>
              </a:spcAft>
              <a:buSzPts val="4800"/>
              <a:buNone/>
              <a:defRPr sz="6399"/>
            </a:lvl2pPr>
            <a:lvl3pPr lvl="2" algn="l" rtl="0">
              <a:lnSpc>
                <a:spcPct val="100000"/>
              </a:lnSpc>
              <a:spcBef>
                <a:spcPts val="0"/>
              </a:spcBef>
              <a:spcAft>
                <a:spcPts val="0"/>
              </a:spcAft>
              <a:buSzPts val="4800"/>
              <a:buNone/>
              <a:defRPr sz="6399"/>
            </a:lvl3pPr>
            <a:lvl4pPr lvl="3" algn="l" rtl="0">
              <a:lnSpc>
                <a:spcPct val="100000"/>
              </a:lnSpc>
              <a:spcBef>
                <a:spcPts val="0"/>
              </a:spcBef>
              <a:spcAft>
                <a:spcPts val="0"/>
              </a:spcAft>
              <a:buSzPts val="4800"/>
              <a:buNone/>
              <a:defRPr sz="6399"/>
            </a:lvl4pPr>
            <a:lvl5pPr lvl="4" algn="l" rtl="0">
              <a:lnSpc>
                <a:spcPct val="100000"/>
              </a:lnSpc>
              <a:spcBef>
                <a:spcPts val="0"/>
              </a:spcBef>
              <a:spcAft>
                <a:spcPts val="0"/>
              </a:spcAft>
              <a:buSzPts val="4800"/>
              <a:buNone/>
              <a:defRPr sz="6399"/>
            </a:lvl5pPr>
            <a:lvl6pPr lvl="5" algn="l" rtl="0">
              <a:lnSpc>
                <a:spcPct val="100000"/>
              </a:lnSpc>
              <a:spcBef>
                <a:spcPts val="0"/>
              </a:spcBef>
              <a:spcAft>
                <a:spcPts val="0"/>
              </a:spcAft>
              <a:buSzPts val="4800"/>
              <a:buNone/>
              <a:defRPr sz="6399"/>
            </a:lvl6pPr>
            <a:lvl7pPr lvl="6" algn="l" rtl="0">
              <a:lnSpc>
                <a:spcPct val="100000"/>
              </a:lnSpc>
              <a:spcBef>
                <a:spcPts val="0"/>
              </a:spcBef>
              <a:spcAft>
                <a:spcPts val="0"/>
              </a:spcAft>
              <a:buSzPts val="4800"/>
              <a:buNone/>
              <a:defRPr sz="6399"/>
            </a:lvl7pPr>
            <a:lvl8pPr lvl="7" algn="l" rtl="0">
              <a:lnSpc>
                <a:spcPct val="100000"/>
              </a:lnSpc>
              <a:spcBef>
                <a:spcPts val="0"/>
              </a:spcBef>
              <a:spcAft>
                <a:spcPts val="0"/>
              </a:spcAft>
              <a:buSzPts val="4800"/>
              <a:buNone/>
              <a:defRPr sz="6399"/>
            </a:lvl8pPr>
            <a:lvl9pPr lvl="8" algn="l" rtl="0">
              <a:lnSpc>
                <a:spcPct val="100000"/>
              </a:lnSpc>
              <a:spcBef>
                <a:spcPts val="0"/>
              </a:spcBef>
              <a:spcAft>
                <a:spcPts val="0"/>
              </a:spcAft>
              <a:buSzPts val="4800"/>
              <a:buNone/>
              <a:defRPr sz="6399"/>
            </a:lvl9pPr>
          </a:lstStyle>
          <a:p>
            <a:endParaRPr/>
          </a:p>
        </p:txBody>
      </p:sp>
      <p:sp>
        <p:nvSpPr>
          <p:cNvPr id="540" name="Google Shape;540;p100"/>
          <p:cNvSpPr txBox="1">
            <a:spLocks noGrp="1"/>
          </p:cNvSpPr>
          <p:nvPr>
            <p:ph type="sldNum" idx="12"/>
          </p:nvPr>
        </p:nvSpPr>
        <p:spPr>
          <a:xfrm>
            <a:off x="11296622" y="6217634"/>
            <a:ext cx="731400" cy="5250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image" Target="../media/image4.png"/><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theme" Target="../theme/theme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3" Type="http://schemas.openxmlformats.org/officeDocument/2006/relationships/slideLayout" Target="../slideLayouts/slideLayout55.xml"/><Relationship Id="rId21" Type="http://schemas.openxmlformats.org/officeDocument/2006/relationships/slideLayout" Target="../slideLayouts/slideLayout73.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image" Target="../media/image14.png"/><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theme" Target="../theme/theme4.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6"/>
        <p:cNvGrpSpPr/>
        <p:nvPr/>
      </p:nvGrpSpPr>
      <p:grpSpPr>
        <a:xfrm>
          <a:off x="0" y="0"/>
          <a:ext cx="0" cy="0"/>
          <a:chOff x="0" y="0"/>
          <a:chExt cx="0" cy="0"/>
        </a:xfrm>
      </p:grpSpPr>
      <p:sp>
        <p:nvSpPr>
          <p:cNvPr id="497" name="Google Shape;497;p90"/>
          <p:cNvSpPr txBox="1">
            <a:spLocks noGrp="1"/>
          </p:cNvSpPr>
          <p:nvPr>
            <p:ph type="title"/>
          </p:nvPr>
        </p:nvSpPr>
        <p:spPr>
          <a:xfrm>
            <a:off x="415602" y="593368"/>
            <a:ext cx="11360700" cy="763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498" name="Google Shape;498;p90"/>
          <p:cNvSpPr txBox="1">
            <a:spLocks noGrp="1"/>
          </p:cNvSpPr>
          <p:nvPr>
            <p:ph type="body" idx="1"/>
          </p:nvPr>
        </p:nvSpPr>
        <p:spPr>
          <a:xfrm>
            <a:off x="415602" y="1536637"/>
            <a:ext cx="11360700" cy="45555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499" name="Google Shape;499;p90"/>
          <p:cNvSpPr txBox="1">
            <a:spLocks noGrp="1"/>
          </p:cNvSpPr>
          <p:nvPr>
            <p:ph type="sldNum" idx="12"/>
          </p:nvPr>
        </p:nvSpPr>
        <p:spPr>
          <a:xfrm>
            <a:off x="11296622" y="6217634"/>
            <a:ext cx="731400" cy="5250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r>
              <a:rPr lang="en-GB"/>
              <a:t>1</a:t>
            </a:r>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735"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2"/>
        <p:cNvGrpSpPr/>
        <p:nvPr/>
      </p:nvGrpSpPr>
      <p:grpSpPr>
        <a:xfrm>
          <a:off x="0" y="0"/>
          <a:ext cx="0" cy="0"/>
          <a:chOff x="0" y="0"/>
          <a:chExt cx="0" cy="0"/>
        </a:xfrm>
      </p:grpSpPr>
      <p:sp>
        <p:nvSpPr>
          <p:cNvPr id="583" name="Google Shape;583;p108"/>
          <p:cNvSpPr txBox="1">
            <a:spLocks noGrp="1"/>
          </p:cNvSpPr>
          <p:nvPr>
            <p:ph type="title"/>
          </p:nvPr>
        </p:nvSpPr>
        <p:spPr>
          <a:xfrm>
            <a:off x="1594158" y="1581787"/>
            <a:ext cx="9004200" cy="597900"/>
          </a:xfrm>
          <a:prstGeom prst="rect">
            <a:avLst/>
          </a:prstGeom>
          <a:noFill/>
          <a:ln>
            <a:noFill/>
          </a:ln>
        </p:spPr>
        <p:txBody>
          <a:bodyPr spcFirstLastPara="1" wrap="square" lIns="88900" tIns="44425" rIns="88900" bIns="44425" anchor="b" anchorCtr="0">
            <a:noAutofit/>
          </a:bodyPr>
          <a:lstStyle>
            <a:lvl1pPr marR="0" lvl="0" algn="l" rtl="0">
              <a:spcBef>
                <a:spcPts val="0"/>
              </a:spcBef>
              <a:spcAft>
                <a:spcPts val="0"/>
              </a:spcAft>
              <a:buSzPts val="1400"/>
              <a:buNone/>
              <a:defRPr sz="3200" b="1" i="0" u="none" strike="noStrike" cap="none">
                <a:solidFill>
                  <a:srgbClr val="81B1E0"/>
                </a:solidFill>
                <a:latin typeface="Calibri"/>
                <a:ea typeface="Calibri"/>
                <a:cs typeface="Calibri"/>
                <a:sym typeface="Calibri"/>
              </a:defRPr>
            </a:lvl1pPr>
            <a:lvl2pPr marR="0" lvl="1" algn="l" rtl="0">
              <a:spcBef>
                <a:spcPts val="0"/>
              </a:spcBef>
              <a:spcAft>
                <a:spcPts val="0"/>
              </a:spcAft>
              <a:buSzPts val="1400"/>
              <a:buNone/>
              <a:defRPr sz="3200" b="1" i="0" u="none" strike="noStrike" cap="none">
                <a:solidFill>
                  <a:srgbClr val="81B1E0"/>
                </a:solidFill>
                <a:latin typeface="Calibri"/>
                <a:ea typeface="Calibri"/>
                <a:cs typeface="Calibri"/>
                <a:sym typeface="Calibri"/>
              </a:defRPr>
            </a:lvl2pPr>
            <a:lvl3pPr marR="0" lvl="2" algn="l" rtl="0">
              <a:spcBef>
                <a:spcPts val="0"/>
              </a:spcBef>
              <a:spcAft>
                <a:spcPts val="0"/>
              </a:spcAft>
              <a:buSzPts val="1400"/>
              <a:buNone/>
              <a:defRPr sz="3200" b="1" i="0" u="none" strike="noStrike" cap="none">
                <a:solidFill>
                  <a:srgbClr val="81B1E0"/>
                </a:solidFill>
                <a:latin typeface="Calibri"/>
                <a:ea typeface="Calibri"/>
                <a:cs typeface="Calibri"/>
                <a:sym typeface="Calibri"/>
              </a:defRPr>
            </a:lvl3pPr>
            <a:lvl4pPr marR="0" lvl="3" algn="l" rtl="0">
              <a:spcBef>
                <a:spcPts val="0"/>
              </a:spcBef>
              <a:spcAft>
                <a:spcPts val="0"/>
              </a:spcAft>
              <a:buSzPts val="1400"/>
              <a:buNone/>
              <a:defRPr sz="3200" b="1" i="0" u="none" strike="noStrike" cap="none">
                <a:solidFill>
                  <a:srgbClr val="81B1E0"/>
                </a:solidFill>
                <a:latin typeface="Calibri"/>
                <a:ea typeface="Calibri"/>
                <a:cs typeface="Calibri"/>
                <a:sym typeface="Calibri"/>
              </a:defRPr>
            </a:lvl4pPr>
            <a:lvl5pPr marR="0" lvl="4" algn="l" rtl="0">
              <a:spcBef>
                <a:spcPts val="0"/>
              </a:spcBef>
              <a:spcAft>
                <a:spcPts val="0"/>
              </a:spcAft>
              <a:buSzPts val="1400"/>
              <a:buNone/>
              <a:defRPr sz="3200" b="1" i="0" u="none" strike="noStrike" cap="none">
                <a:solidFill>
                  <a:srgbClr val="81B1E0"/>
                </a:solidFill>
                <a:latin typeface="Calibri"/>
                <a:ea typeface="Calibri"/>
                <a:cs typeface="Calibri"/>
                <a:sym typeface="Calibri"/>
              </a:defRPr>
            </a:lvl5pPr>
            <a:lvl6pPr marR="0" lvl="5" algn="l" rtl="0">
              <a:spcBef>
                <a:spcPts val="0"/>
              </a:spcBef>
              <a:spcAft>
                <a:spcPts val="0"/>
              </a:spcAft>
              <a:buSzPts val="1400"/>
              <a:buNone/>
              <a:defRPr sz="3200" b="1" i="0" u="none" strike="noStrike" cap="none">
                <a:solidFill>
                  <a:srgbClr val="81B1E0"/>
                </a:solidFill>
                <a:latin typeface="Calibri"/>
                <a:ea typeface="Calibri"/>
                <a:cs typeface="Calibri"/>
                <a:sym typeface="Calibri"/>
              </a:defRPr>
            </a:lvl6pPr>
            <a:lvl7pPr marR="0" lvl="6" algn="l" rtl="0">
              <a:spcBef>
                <a:spcPts val="0"/>
              </a:spcBef>
              <a:spcAft>
                <a:spcPts val="0"/>
              </a:spcAft>
              <a:buSzPts val="1400"/>
              <a:buNone/>
              <a:defRPr sz="3200" b="1" i="0" u="none" strike="noStrike" cap="none">
                <a:solidFill>
                  <a:srgbClr val="81B1E0"/>
                </a:solidFill>
                <a:latin typeface="Calibri"/>
                <a:ea typeface="Calibri"/>
                <a:cs typeface="Calibri"/>
                <a:sym typeface="Calibri"/>
              </a:defRPr>
            </a:lvl7pPr>
            <a:lvl8pPr marR="0" lvl="7" algn="l" rtl="0">
              <a:spcBef>
                <a:spcPts val="0"/>
              </a:spcBef>
              <a:spcAft>
                <a:spcPts val="0"/>
              </a:spcAft>
              <a:buSzPts val="1400"/>
              <a:buNone/>
              <a:defRPr sz="3200" b="1" i="0" u="none" strike="noStrike" cap="none">
                <a:solidFill>
                  <a:srgbClr val="81B1E0"/>
                </a:solidFill>
                <a:latin typeface="Calibri"/>
                <a:ea typeface="Calibri"/>
                <a:cs typeface="Calibri"/>
                <a:sym typeface="Calibri"/>
              </a:defRPr>
            </a:lvl8pPr>
            <a:lvl9pPr marR="0" lvl="8" algn="l" rtl="0">
              <a:spcBef>
                <a:spcPts val="0"/>
              </a:spcBef>
              <a:spcAft>
                <a:spcPts val="0"/>
              </a:spcAft>
              <a:buSzPts val="1400"/>
              <a:buNone/>
              <a:defRPr sz="3200" b="1" i="0" u="none" strike="noStrike" cap="none">
                <a:solidFill>
                  <a:srgbClr val="81B1E0"/>
                </a:solidFill>
                <a:latin typeface="Calibri"/>
                <a:ea typeface="Calibri"/>
                <a:cs typeface="Calibri"/>
                <a:sym typeface="Calibri"/>
              </a:defRPr>
            </a:lvl9pPr>
          </a:lstStyle>
          <a:p>
            <a:endParaRPr/>
          </a:p>
        </p:txBody>
      </p:sp>
      <p:sp>
        <p:nvSpPr>
          <p:cNvPr id="584" name="Google Shape;584;p108"/>
          <p:cNvSpPr txBox="1">
            <a:spLocks noGrp="1"/>
          </p:cNvSpPr>
          <p:nvPr>
            <p:ph type="body" idx="1"/>
          </p:nvPr>
        </p:nvSpPr>
        <p:spPr>
          <a:xfrm>
            <a:off x="1594158" y="2735270"/>
            <a:ext cx="9004200" cy="2925900"/>
          </a:xfrm>
          <a:prstGeom prst="rect">
            <a:avLst/>
          </a:prstGeom>
          <a:noFill/>
          <a:ln>
            <a:noFill/>
          </a:ln>
        </p:spPr>
        <p:txBody>
          <a:bodyPr spcFirstLastPara="1" wrap="square" lIns="88900" tIns="44425" rIns="88900" bIns="44425" anchor="t" anchorCtr="0">
            <a:noAutofit/>
          </a:bodyPr>
          <a:lstStyle>
            <a:lvl1pPr marL="457200" marR="0" lvl="0" indent="-349250" algn="l" rtl="0">
              <a:spcBef>
                <a:spcPts val="0"/>
              </a:spcBef>
              <a:spcAft>
                <a:spcPts val="0"/>
              </a:spcAft>
              <a:buClr>
                <a:srgbClr val="404040"/>
              </a:buClr>
              <a:buSzPts val="1900"/>
              <a:buFont typeface="Arial"/>
              <a:buChar char="•"/>
              <a:defRPr sz="1900" b="0" i="0" u="none" strike="noStrike" cap="none">
                <a:solidFill>
                  <a:srgbClr val="404040"/>
                </a:solidFill>
                <a:latin typeface="Calibri"/>
                <a:ea typeface="Calibri"/>
                <a:cs typeface="Calibri"/>
                <a:sym typeface="Calibri"/>
              </a:defRPr>
            </a:lvl1pPr>
            <a:lvl2pPr marL="914400" marR="0" lvl="1" indent="-342900" algn="l" rtl="0">
              <a:spcBef>
                <a:spcPts val="0"/>
              </a:spcBef>
              <a:spcAft>
                <a:spcPts val="0"/>
              </a:spcAft>
              <a:buClr>
                <a:srgbClr val="404040"/>
              </a:buClr>
              <a:buSzPts val="1800"/>
              <a:buFont typeface="Arial"/>
              <a:buChar char="–"/>
              <a:defRPr sz="1800" b="0" i="0" u="none" strike="noStrike" cap="none">
                <a:solidFill>
                  <a:srgbClr val="404040"/>
                </a:solidFill>
                <a:latin typeface="Calibri"/>
                <a:ea typeface="Calibri"/>
                <a:cs typeface="Calibri"/>
                <a:sym typeface="Calibri"/>
              </a:defRPr>
            </a:lvl2pPr>
            <a:lvl3pPr marL="1371600" marR="0" lvl="2" indent="-323850" algn="l" rtl="0">
              <a:spcBef>
                <a:spcPts val="0"/>
              </a:spcBef>
              <a:spcAft>
                <a:spcPts val="0"/>
              </a:spcAft>
              <a:buClr>
                <a:srgbClr val="404040"/>
              </a:buClr>
              <a:buSzPts val="1500"/>
              <a:buFont typeface="Arial"/>
              <a:buChar char="•"/>
              <a:defRPr sz="1500" b="0" i="0" u="none" strike="noStrike" cap="none">
                <a:solidFill>
                  <a:srgbClr val="404040"/>
                </a:solidFill>
                <a:latin typeface="Calibri"/>
                <a:ea typeface="Calibri"/>
                <a:cs typeface="Calibri"/>
                <a:sym typeface="Calibri"/>
              </a:defRPr>
            </a:lvl3pPr>
            <a:lvl4pPr marL="1828800" marR="0" lvl="3" indent="-323850" algn="l" rtl="0">
              <a:spcBef>
                <a:spcPts val="0"/>
              </a:spcBef>
              <a:spcAft>
                <a:spcPts val="0"/>
              </a:spcAft>
              <a:buClr>
                <a:srgbClr val="404040"/>
              </a:buClr>
              <a:buSzPts val="1500"/>
              <a:buFont typeface="Arial"/>
              <a:buChar char="–"/>
              <a:defRPr sz="1500" b="0" i="0" u="none" strike="noStrike" cap="none">
                <a:solidFill>
                  <a:srgbClr val="404040"/>
                </a:solidFill>
                <a:latin typeface="Calibri"/>
                <a:ea typeface="Calibri"/>
                <a:cs typeface="Calibri"/>
                <a:sym typeface="Calibri"/>
              </a:defRPr>
            </a:lvl4pPr>
            <a:lvl5pPr marL="2286000" marR="0" lvl="4" indent="-323850" algn="l" rtl="0">
              <a:spcBef>
                <a:spcPts val="0"/>
              </a:spcBef>
              <a:spcAft>
                <a:spcPts val="0"/>
              </a:spcAft>
              <a:buClr>
                <a:srgbClr val="404040"/>
              </a:buClr>
              <a:buSzPts val="1500"/>
              <a:buFont typeface="Arial"/>
              <a:buChar char="»"/>
              <a:defRPr sz="1500" b="0" i="0" u="none" strike="noStrike" cap="none">
                <a:solidFill>
                  <a:srgbClr val="404040"/>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585" name="Google Shape;585;p108"/>
          <p:cNvPicPr preferRelativeResize="0"/>
          <p:nvPr/>
        </p:nvPicPr>
        <p:blipFill rotWithShape="1">
          <a:blip r:embed="rId21">
            <a:alphaModFix/>
          </a:blip>
          <a:srcRect/>
          <a:stretch/>
        </p:blipFill>
        <p:spPr>
          <a:xfrm>
            <a:off x="474125" y="304800"/>
            <a:ext cx="2274167" cy="3222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 id="2147483769" r:id="rId18"/>
    <p:sldLayoutId id="2147483770"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7"/>
        <p:cNvGrpSpPr/>
        <p:nvPr/>
      </p:nvGrpSpPr>
      <p:grpSpPr>
        <a:xfrm>
          <a:off x="0" y="0"/>
          <a:ext cx="0" cy="0"/>
          <a:chOff x="0" y="0"/>
          <a:chExt cx="0" cy="0"/>
        </a:xfrm>
      </p:grpSpPr>
      <p:sp>
        <p:nvSpPr>
          <p:cNvPr id="718" name="Google Shape;718;p128"/>
          <p:cNvSpPr txBox="1">
            <a:spLocks noGrp="1"/>
          </p:cNvSpPr>
          <p:nvPr>
            <p:ph type="title"/>
          </p:nvPr>
        </p:nvSpPr>
        <p:spPr>
          <a:xfrm>
            <a:off x="1593602" y="1300084"/>
            <a:ext cx="9004800" cy="879000"/>
          </a:xfrm>
          <a:prstGeom prst="rect">
            <a:avLst/>
          </a:prstGeom>
          <a:noFill/>
          <a:ln>
            <a:noFill/>
          </a:ln>
        </p:spPr>
        <p:txBody>
          <a:bodyPr spcFirstLastPara="1" wrap="square" lIns="108850" tIns="54425" rIns="108850" bIns="54425" anchor="b" anchorCtr="0">
            <a:noAutofit/>
          </a:bodyPr>
          <a:lstStyle>
            <a:lvl1pPr marR="0" lvl="0" algn="l" rtl="0">
              <a:spcBef>
                <a:spcPts val="0"/>
              </a:spcBef>
              <a:spcAft>
                <a:spcPts val="0"/>
              </a:spcAft>
              <a:buClr>
                <a:srgbClr val="81B1E0"/>
              </a:buClr>
              <a:buSzPts val="5000"/>
              <a:buFont typeface="Calibri"/>
              <a:buNone/>
              <a:defRPr sz="5000" b="1" i="0" u="none" strike="noStrike" cap="none">
                <a:solidFill>
                  <a:srgbClr val="81B1E0"/>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19" name="Google Shape;719;p128"/>
          <p:cNvSpPr txBox="1">
            <a:spLocks noGrp="1"/>
          </p:cNvSpPr>
          <p:nvPr>
            <p:ph type="body" idx="1"/>
          </p:nvPr>
        </p:nvSpPr>
        <p:spPr>
          <a:xfrm>
            <a:off x="1593602" y="2736007"/>
            <a:ext cx="9004800" cy="2925300"/>
          </a:xfrm>
          <a:prstGeom prst="rect">
            <a:avLst/>
          </a:prstGeom>
          <a:noFill/>
          <a:ln>
            <a:noFill/>
          </a:ln>
        </p:spPr>
        <p:txBody>
          <a:bodyPr spcFirstLastPara="1" wrap="square" lIns="108850" tIns="54425" rIns="108850" bIns="54425" anchor="t" anchorCtr="0">
            <a:noAutofit/>
          </a:bodyPr>
          <a:lstStyle>
            <a:lvl1pPr marL="457200" marR="0" lvl="0" indent="-425450" algn="l" rtl="0">
              <a:lnSpc>
                <a:spcPct val="100000"/>
              </a:lnSpc>
              <a:spcBef>
                <a:spcPts val="0"/>
              </a:spcBef>
              <a:spcAft>
                <a:spcPts val="0"/>
              </a:spcAft>
              <a:buClr>
                <a:srgbClr val="404040"/>
              </a:buClr>
              <a:buSzPts val="3100"/>
              <a:buFont typeface="Arial"/>
              <a:buChar char="•"/>
              <a:defRPr sz="3100" b="0" i="0" u="none" strike="noStrike" cap="none">
                <a:solidFill>
                  <a:srgbClr val="404040"/>
                </a:solidFill>
                <a:latin typeface="Calibri"/>
                <a:ea typeface="Calibri"/>
                <a:cs typeface="Calibri"/>
                <a:sym typeface="Calibri"/>
              </a:defRPr>
            </a:lvl1pPr>
            <a:lvl2pPr marL="914400" marR="0" lvl="1" indent="-412750" algn="l" rtl="0">
              <a:lnSpc>
                <a:spcPct val="100000"/>
              </a:lnSpc>
              <a:spcBef>
                <a:spcPts val="0"/>
              </a:spcBef>
              <a:spcAft>
                <a:spcPts val="0"/>
              </a:spcAft>
              <a:buClr>
                <a:srgbClr val="404040"/>
              </a:buClr>
              <a:buSzPts val="2900"/>
              <a:buFont typeface="Arial"/>
              <a:buChar char="–"/>
              <a:defRPr sz="2900" b="0" i="0" u="none" strike="noStrike" cap="none">
                <a:solidFill>
                  <a:srgbClr val="404040"/>
                </a:solidFill>
                <a:latin typeface="Calibri"/>
                <a:ea typeface="Calibri"/>
                <a:cs typeface="Calibri"/>
                <a:sym typeface="Calibri"/>
              </a:defRPr>
            </a:lvl2pPr>
            <a:lvl3pPr marL="1371600" marR="0" lvl="2" indent="-381000" algn="l" rtl="0">
              <a:lnSpc>
                <a:spcPct val="100000"/>
              </a:lnSpc>
              <a:spcBef>
                <a:spcPts val="0"/>
              </a:spcBef>
              <a:spcAft>
                <a:spcPts val="0"/>
              </a:spcAft>
              <a:buClr>
                <a:srgbClr val="404040"/>
              </a:buClr>
              <a:buSzPts val="2400"/>
              <a:buFont typeface="Arial"/>
              <a:buChar char="•"/>
              <a:defRPr sz="2400" b="0" i="0" u="none" strike="noStrike" cap="none">
                <a:solidFill>
                  <a:srgbClr val="404040"/>
                </a:solidFill>
                <a:latin typeface="Calibri"/>
                <a:ea typeface="Calibri"/>
                <a:cs typeface="Calibri"/>
                <a:sym typeface="Calibri"/>
              </a:defRPr>
            </a:lvl3pPr>
            <a:lvl4pPr marL="1828800" marR="0" lvl="3" indent="-381000" algn="l" rtl="0">
              <a:lnSpc>
                <a:spcPct val="100000"/>
              </a:lnSpc>
              <a:spcBef>
                <a:spcPts val="0"/>
              </a:spcBef>
              <a:spcAft>
                <a:spcPts val="0"/>
              </a:spcAft>
              <a:buClr>
                <a:srgbClr val="404040"/>
              </a:buClr>
              <a:buSzPts val="2400"/>
              <a:buFont typeface="Arial"/>
              <a:buChar char="–"/>
              <a:defRPr sz="2400" b="0" i="0" u="none" strike="noStrike" cap="none">
                <a:solidFill>
                  <a:srgbClr val="404040"/>
                </a:solidFill>
                <a:latin typeface="Calibri"/>
                <a:ea typeface="Calibri"/>
                <a:cs typeface="Calibri"/>
                <a:sym typeface="Calibri"/>
              </a:defRPr>
            </a:lvl4pPr>
            <a:lvl5pPr marL="2286000" marR="0" lvl="4" indent="-381000" algn="l" rtl="0">
              <a:lnSpc>
                <a:spcPct val="100000"/>
              </a:lnSpc>
              <a:spcBef>
                <a:spcPts val="0"/>
              </a:spcBef>
              <a:spcAft>
                <a:spcPts val="0"/>
              </a:spcAft>
              <a:buClr>
                <a:srgbClr val="404040"/>
              </a:buClr>
              <a:buSzPts val="2400"/>
              <a:buFont typeface="Arial"/>
              <a:buChar char="»"/>
              <a:defRPr sz="2400" b="0" i="0" u="none" strike="noStrike" cap="none">
                <a:solidFill>
                  <a:srgbClr val="404040"/>
                </a:solidFill>
                <a:latin typeface="Calibri"/>
                <a:ea typeface="Calibri"/>
                <a:cs typeface="Calibri"/>
                <a:sym typeface="Calibri"/>
              </a:defRPr>
            </a:lvl5pPr>
            <a:lvl6pPr marL="2743200" marR="0" lvl="5"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788"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7"/>
        <p:cNvGrpSpPr/>
        <p:nvPr/>
      </p:nvGrpSpPr>
      <p:grpSpPr>
        <a:xfrm>
          <a:off x="0" y="0"/>
          <a:ext cx="0" cy="0"/>
          <a:chOff x="0" y="0"/>
          <a:chExt cx="0" cy="0"/>
        </a:xfrm>
      </p:grpSpPr>
      <p:sp>
        <p:nvSpPr>
          <p:cNvPr id="838" name="Google Shape;838;p147"/>
          <p:cNvSpPr txBox="1">
            <a:spLocks noGrp="1"/>
          </p:cNvSpPr>
          <p:nvPr>
            <p:ph type="title"/>
          </p:nvPr>
        </p:nvSpPr>
        <p:spPr>
          <a:xfrm>
            <a:off x="1593602" y="1300084"/>
            <a:ext cx="9004800" cy="879000"/>
          </a:xfrm>
          <a:prstGeom prst="rect">
            <a:avLst/>
          </a:prstGeom>
          <a:noFill/>
          <a:ln>
            <a:noFill/>
          </a:ln>
        </p:spPr>
        <p:txBody>
          <a:bodyPr spcFirstLastPara="1" wrap="square" lIns="108850" tIns="54425" rIns="108850" bIns="54425" anchor="b" anchorCtr="0">
            <a:noAutofit/>
          </a:bodyPr>
          <a:lstStyle>
            <a:lvl1pPr marR="0" lvl="0" algn="l" rtl="0">
              <a:spcBef>
                <a:spcPts val="0"/>
              </a:spcBef>
              <a:spcAft>
                <a:spcPts val="0"/>
              </a:spcAft>
              <a:buClr>
                <a:srgbClr val="81B1E0"/>
              </a:buClr>
              <a:buSzPts val="5000"/>
              <a:buFont typeface="Calibri"/>
              <a:buNone/>
              <a:defRPr sz="5000" b="1" i="0" u="none" strike="noStrike" cap="none">
                <a:solidFill>
                  <a:srgbClr val="81B1E0"/>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39" name="Google Shape;839;p147"/>
          <p:cNvSpPr txBox="1">
            <a:spLocks noGrp="1"/>
          </p:cNvSpPr>
          <p:nvPr>
            <p:ph type="body" idx="1"/>
          </p:nvPr>
        </p:nvSpPr>
        <p:spPr>
          <a:xfrm>
            <a:off x="1593602" y="2736007"/>
            <a:ext cx="9004800" cy="2925300"/>
          </a:xfrm>
          <a:prstGeom prst="rect">
            <a:avLst/>
          </a:prstGeom>
          <a:noFill/>
          <a:ln>
            <a:noFill/>
          </a:ln>
        </p:spPr>
        <p:txBody>
          <a:bodyPr spcFirstLastPara="1" wrap="square" lIns="108850" tIns="54425" rIns="108850" bIns="54425" anchor="t" anchorCtr="0">
            <a:noAutofit/>
          </a:bodyPr>
          <a:lstStyle>
            <a:lvl1pPr marL="457200" marR="0" lvl="0" indent="-425450" algn="l" rtl="0">
              <a:lnSpc>
                <a:spcPct val="100000"/>
              </a:lnSpc>
              <a:spcBef>
                <a:spcPts val="0"/>
              </a:spcBef>
              <a:spcAft>
                <a:spcPts val="0"/>
              </a:spcAft>
              <a:buClr>
                <a:srgbClr val="404040"/>
              </a:buClr>
              <a:buSzPts val="3100"/>
              <a:buFont typeface="Arial"/>
              <a:buChar char="•"/>
              <a:defRPr sz="3100" b="0" i="0" u="none" strike="noStrike" cap="none">
                <a:solidFill>
                  <a:srgbClr val="404040"/>
                </a:solidFill>
                <a:latin typeface="Calibri"/>
                <a:ea typeface="Calibri"/>
                <a:cs typeface="Calibri"/>
                <a:sym typeface="Calibri"/>
              </a:defRPr>
            </a:lvl1pPr>
            <a:lvl2pPr marL="914400" marR="0" lvl="1" indent="-412750" algn="l" rtl="0">
              <a:lnSpc>
                <a:spcPct val="100000"/>
              </a:lnSpc>
              <a:spcBef>
                <a:spcPts val="0"/>
              </a:spcBef>
              <a:spcAft>
                <a:spcPts val="0"/>
              </a:spcAft>
              <a:buClr>
                <a:srgbClr val="404040"/>
              </a:buClr>
              <a:buSzPts val="2900"/>
              <a:buFont typeface="Arial"/>
              <a:buChar char="–"/>
              <a:defRPr sz="2900" b="0" i="0" u="none" strike="noStrike" cap="none">
                <a:solidFill>
                  <a:srgbClr val="404040"/>
                </a:solidFill>
                <a:latin typeface="Calibri"/>
                <a:ea typeface="Calibri"/>
                <a:cs typeface="Calibri"/>
                <a:sym typeface="Calibri"/>
              </a:defRPr>
            </a:lvl2pPr>
            <a:lvl3pPr marL="1371600" marR="0" lvl="2" indent="-381000" algn="l" rtl="0">
              <a:lnSpc>
                <a:spcPct val="100000"/>
              </a:lnSpc>
              <a:spcBef>
                <a:spcPts val="0"/>
              </a:spcBef>
              <a:spcAft>
                <a:spcPts val="0"/>
              </a:spcAft>
              <a:buClr>
                <a:srgbClr val="404040"/>
              </a:buClr>
              <a:buSzPts val="2400"/>
              <a:buFont typeface="Arial"/>
              <a:buChar char="•"/>
              <a:defRPr sz="2400" b="0" i="0" u="none" strike="noStrike" cap="none">
                <a:solidFill>
                  <a:srgbClr val="404040"/>
                </a:solidFill>
                <a:latin typeface="Calibri"/>
                <a:ea typeface="Calibri"/>
                <a:cs typeface="Calibri"/>
                <a:sym typeface="Calibri"/>
              </a:defRPr>
            </a:lvl3pPr>
            <a:lvl4pPr marL="1828800" marR="0" lvl="3" indent="-381000" algn="l" rtl="0">
              <a:lnSpc>
                <a:spcPct val="100000"/>
              </a:lnSpc>
              <a:spcBef>
                <a:spcPts val="0"/>
              </a:spcBef>
              <a:spcAft>
                <a:spcPts val="0"/>
              </a:spcAft>
              <a:buClr>
                <a:srgbClr val="404040"/>
              </a:buClr>
              <a:buSzPts val="2400"/>
              <a:buFont typeface="Arial"/>
              <a:buChar char="–"/>
              <a:defRPr sz="2400" b="0" i="0" u="none" strike="noStrike" cap="none">
                <a:solidFill>
                  <a:srgbClr val="404040"/>
                </a:solidFill>
                <a:latin typeface="Calibri"/>
                <a:ea typeface="Calibri"/>
                <a:cs typeface="Calibri"/>
                <a:sym typeface="Calibri"/>
              </a:defRPr>
            </a:lvl4pPr>
            <a:lvl5pPr marL="2286000" marR="0" lvl="4" indent="-381000" algn="l" rtl="0">
              <a:lnSpc>
                <a:spcPct val="100000"/>
              </a:lnSpc>
              <a:spcBef>
                <a:spcPts val="0"/>
              </a:spcBef>
              <a:spcAft>
                <a:spcPts val="0"/>
              </a:spcAft>
              <a:buClr>
                <a:srgbClr val="404040"/>
              </a:buClr>
              <a:buSzPts val="2400"/>
              <a:buFont typeface="Arial"/>
              <a:buChar char="»"/>
              <a:defRPr sz="2400" b="0" i="0" u="none" strike="noStrike" cap="none">
                <a:solidFill>
                  <a:srgbClr val="404040"/>
                </a:solidFill>
                <a:latin typeface="Calibri"/>
                <a:ea typeface="Calibri"/>
                <a:cs typeface="Calibri"/>
                <a:sym typeface="Calibri"/>
              </a:defRPr>
            </a:lvl5pPr>
            <a:lvl6pPr marL="2743200" marR="0" lvl="5"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pic>
        <p:nvPicPr>
          <p:cNvPr id="840" name="Google Shape;840;p147"/>
          <p:cNvPicPr preferRelativeResize="0"/>
          <p:nvPr/>
        </p:nvPicPr>
        <p:blipFill rotWithShape="1">
          <a:blip r:embed="rId24" cstate="screen">
            <a:alphaModFix/>
            <a:extLst>
              <a:ext uri="{28A0092B-C50C-407E-A947-70E740481C1C}">
                <a14:useLocalDpi xmlns:a14="http://schemas.microsoft.com/office/drawing/2010/main"/>
              </a:ext>
            </a:extLst>
          </a:blip>
          <a:srcRect/>
          <a:stretch/>
        </p:blipFill>
        <p:spPr>
          <a:xfrm>
            <a:off x="474136" y="304788"/>
            <a:ext cx="2164252" cy="31297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53.xml"/><Relationship Id="rId5" Type="http://schemas.openxmlformats.org/officeDocument/2006/relationships/image" Target="../media/image18.png"/><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55.png"/></Relationships>
</file>

<file path=ppt/slides/_rels/slide1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6.xml"/><Relationship Id="rId1" Type="http://schemas.openxmlformats.org/officeDocument/2006/relationships/slideLayout" Target="../slideLayouts/slideLayout17.xml"/><Relationship Id="rId5" Type="http://schemas.openxmlformats.org/officeDocument/2006/relationships/image" Target="../media/image60.jpeg"/><Relationship Id="rId4" Type="http://schemas.openxmlformats.org/officeDocument/2006/relationships/image" Target="../media/image59.jpeg"/></Relationships>
</file>

<file path=ppt/slides/_rels/slide1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53.xml"/><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8.png"/><Relationship Id="rId3" Type="http://schemas.openxmlformats.org/officeDocument/2006/relationships/hyperlink" Target="https://www.google.no/url?sa=i&amp;rct=j&amp;q=&amp;esrc=s&amp;source=images&amp;cd=&amp;cad=rja&amp;uact=8&amp;ved=0ahUKEwiowpaZ8dnYAhUKKywKHbvpAPwQjRwIBw&amp;url=https://difi.github.io/idporten-oidc-dokumentasjon/&amp;psig=AOvVaw0bCzPdrN-QnzjByqJJscLb&amp;ust=1516102783241884" TargetMode="External"/><Relationship Id="rId7" Type="http://schemas.openxmlformats.org/officeDocument/2006/relationships/hyperlink" Target="https://www.google.no/url?sa=i&amp;rct=j&amp;q=&amp;esrc=s&amp;source=images&amp;cd=&amp;cad=rja&amp;uact=8&amp;ved=2ahUKEwi7uq_Jt_zcAhWoF5oKHShrBi0QjRx6BAgBEAU&amp;url=https://sykehuspartner.no/nyheter/vi-soker-kontorlokaler-i-omradet-fra-kalnes-til-fredrikstad&amp;psig=AOvVaw3bHK2Xq5_QKfimFC68Vx0H&amp;ust=1534882109880083" TargetMode="External"/><Relationship Id="rId12"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53.xml"/><Relationship Id="rId6" Type="http://schemas.openxmlformats.org/officeDocument/2006/relationships/image" Target="../media/image23.png"/><Relationship Id="rId11" Type="http://schemas.openxmlformats.org/officeDocument/2006/relationships/image" Target="../media/image27.png"/><Relationship Id="rId5" Type="http://schemas.openxmlformats.org/officeDocument/2006/relationships/hyperlink" Target="http://www.google.no/url?sa=i&amp;rct=j&amp;q=&amp;esrc=s&amp;source=images&amp;cd=&amp;cad=rja&amp;uact=8&amp;ved=0ahUKEwjQn9OO8tnYAhXC2SwKHQ6BAHgQjRwIBw&amp;url=http://docplayer.me/45636014-Prosjekt-nye-varslingssystemer-i-morgendagens-sykehjem-lyngbakken-sykehjem-pilotprosjekt-i-nasjonalt-program-for-leverandorutvikling.html&amp;psig=AOvVaw0vYF_gVb4qnIRds9_kenWq&amp;ust=1516103029281944" TargetMode="External"/><Relationship Id="rId15" Type="http://schemas.openxmlformats.org/officeDocument/2006/relationships/image" Target="../media/image30.png"/><Relationship Id="rId10" Type="http://schemas.openxmlformats.org/officeDocument/2006/relationships/image" Target="../media/image26.png"/><Relationship Id="rId4" Type="http://schemas.openxmlformats.org/officeDocument/2006/relationships/image" Target="../media/image22.gif"/><Relationship Id="rId9" Type="http://schemas.openxmlformats.org/officeDocument/2006/relationships/image" Target="../media/image25.png"/><Relationship Id="rId1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hyperlink" Target="https://www.google.no/url?sa=i&amp;rct=j&amp;q=&amp;esrc=s&amp;source=images&amp;cd=&amp;cad=rja&amp;uact=8&amp;ved=0ahUKEwi27YjH1fvSAhXDbZoKHdTaAfMQjRwIBw&amp;url=https://www.regjeringen.no/no/dokumenter/meld.-st.-11-20152016/id2462047/sec1&amp;bvm=bv.150729734,d.bGs&amp;psig=AFQjCNHW2MJixb07lbW_RZpQtW_-2zd83A&amp;ust=1490875314607759" TargetMode="External"/><Relationship Id="rId2" Type="http://schemas.openxmlformats.org/officeDocument/2006/relationships/notesSlide" Target="../notesSlides/notesSlide5.xml"/><Relationship Id="rId1" Type="http://schemas.openxmlformats.org/officeDocument/2006/relationships/slideLayout" Target="../slideLayouts/slideLayout53.xml"/><Relationship Id="rId4" Type="http://schemas.openxmlformats.org/officeDocument/2006/relationships/image" Target="../media/image32.jpe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8.png"/><Relationship Id="rId10" Type="http://schemas.openxmlformats.org/officeDocument/2006/relationships/image" Target="../media/image42.png"/><Relationship Id="rId4" Type="http://schemas.openxmlformats.org/officeDocument/2006/relationships/image" Target="../media/image17.png"/><Relationship Id="rId9" Type="http://schemas.openxmlformats.org/officeDocument/2006/relationships/image" Target="../media/image41.png"/></Relationships>
</file>

<file path=ppt/slides/_rels/slide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3.png"/><Relationship Id="rId7"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45.png"/><Relationship Id="rId10" Type="http://schemas.openxmlformats.org/officeDocument/2006/relationships/image" Target="../media/image48.png"/><Relationship Id="rId4" Type="http://schemas.openxmlformats.org/officeDocument/2006/relationships/image" Target="../media/image44.png"/><Relationship Id="rId9" Type="http://schemas.openxmlformats.org/officeDocument/2006/relationships/image" Target="../media/image4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3"/>
        <p:cNvGrpSpPr/>
        <p:nvPr/>
      </p:nvGrpSpPr>
      <p:grpSpPr>
        <a:xfrm>
          <a:off x="0" y="0"/>
          <a:ext cx="0" cy="0"/>
          <a:chOff x="0" y="0"/>
          <a:chExt cx="0" cy="0"/>
        </a:xfrm>
      </p:grpSpPr>
      <p:sp>
        <p:nvSpPr>
          <p:cNvPr id="8" name="Tittel 1"/>
          <p:cNvSpPr>
            <a:spLocks noGrp="1"/>
          </p:cNvSpPr>
          <p:nvPr/>
        </p:nvSpPr>
        <p:spPr>
          <a:xfrm>
            <a:off x="43978" y="1281728"/>
            <a:ext cx="7721412" cy="2695210"/>
          </a:xfrm>
          <a:prstGeom prst="rect">
            <a:avLst/>
          </a:prstGeom>
        </p:spPr>
        <p:txBody>
          <a:bodyPr vert="horz" wrap="square" lIns="108825" tIns="54412" rIns="108825" bIns="54412" rtlCol="0" anchor="b" anchorCtr="0">
            <a:spAutoFit/>
          </a:bodyPr>
          <a:lstStyle>
            <a:lvl1pPr algn="l" defTabSz="914400" rtl="0" eaLnBrk="1" latinLnBrk="0" hangingPunct="1">
              <a:spcBef>
                <a:spcPct val="0"/>
              </a:spcBef>
              <a:buNone/>
              <a:defRPr sz="4200" b="1" kern="1200">
                <a:solidFill>
                  <a:srgbClr val="81B1E0"/>
                </a:solidFill>
                <a:latin typeface="+mj-lt"/>
                <a:ea typeface="+mj-ea"/>
                <a:cs typeface="+mj-cs"/>
              </a:defRPr>
            </a:lvl1pPr>
          </a:lstStyle>
          <a:p>
            <a:pPr algn="ctr"/>
            <a:r>
              <a:rPr lang="nb-NO" sz="2000" dirty="0">
                <a:solidFill>
                  <a:srgbClr val="003785"/>
                </a:solidFill>
                <a:latin typeface="Calibri"/>
                <a:ea typeface="Calibri"/>
                <a:cs typeface="Calibri"/>
              </a:rPr>
              <a:t>Bilag 1B til vedlegg 5</a:t>
            </a:r>
          </a:p>
          <a:p>
            <a:pPr algn="ctr"/>
            <a:endParaRPr lang="nb-NO" sz="2800" b="0" dirty="0">
              <a:solidFill>
                <a:schemeClr val="bg2"/>
              </a:solidFill>
              <a:latin typeface="Calibri" panose="020F0502020204030204" pitchFamily="34" charset="0"/>
              <a:ea typeface="Calibri"/>
              <a:cs typeface="Arial"/>
            </a:endParaRPr>
          </a:p>
          <a:p>
            <a:pPr algn="ctr"/>
            <a:r>
              <a:rPr lang="nb-NO" sz="2000" dirty="0">
                <a:solidFill>
                  <a:srgbClr val="003785"/>
                </a:solidFill>
                <a:latin typeface="Calibri"/>
                <a:ea typeface="Calibri"/>
                <a:cs typeface="Calibri"/>
              </a:rPr>
              <a:t>Behovsbeskrivelse visuell</a:t>
            </a:r>
          </a:p>
          <a:p>
            <a:pPr algn="ctr"/>
            <a:r>
              <a:rPr lang="nb-NO" sz="2000" dirty="0">
                <a:solidFill>
                  <a:srgbClr val="003785"/>
                </a:solidFill>
                <a:latin typeface="Calibri"/>
                <a:ea typeface="Calibri"/>
                <a:cs typeface="Calibri"/>
              </a:rPr>
              <a:t>til konkurransegrunnlag for  </a:t>
            </a:r>
          </a:p>
          <a:p>
            <a:pPr algn="ctr"/>
            <a:r>
              <a:rPr lang="nb-NO" sz="2000" dirty="0">
                <a:solidFill>
                  <a:srgbClr val="003785"/>
                </a:solidFill>
                <a:latin typeface="Calibri"/>
                <a:ea typeface="Calibri"/>
                <a:cs typeface="Calibri"/>
              </a:rPr>
              <a:t>innovasjonspartnerskapet </a:t>
            </a:r>
          </a:p>
          <a:p>
            <a:pPr algn="ctr"/>
            <a:endParaRPr lang="nb-NO" sz="2000" dirty="0">
              <a:solidFill>
                <a:srgbClr val="003785"/>
              </a:solidFill>
              <a:latin typeface="Calibri"/>
              <a:ea typeface="Calibri"/>
              <a:cs typeface="Calibri"/>
            </a:endParaRPr>
          </a:p>
          <a:p>
            <a:pPr algn="ctr"/>
            <a:r>
              <a:rPr lang="nb-NO" sz="2000" dirty="0">
                <a:solidFill>
                  <a:srgbClr val="003785"/>
                </a:solidFill>
                <a:latin typeface="Calibri"/>
                <a:ea typeface="Calibri"/>
                <a:cs typeface="Calibri"/>
                <a:sym typeface="Calibri"/>
              </a:rPr>
              <a:t>«Sikker prøvetaking og analyse </a:t>
            </a:r>
            <a:br>
              <a:rPr lang="nb-NO" sz="2000" dirty="0">
                <a:solidFill>
                  <a:srgbClr val="003785"/>
                </a:solidFill>
                <a:latin typeface="Calibri"/>
                <a:ea typeface="Calibri"/>
                <a:cs typeface="Calibri"/>
                <a:sym typeface="Calibri"/>
              </a:rPr>
            </a:br>
            <a:r>
              <a:rPr lang="nb-NO" sz="2000" dirty="0">
                <a:solidFill>
                  <a:srgbClr val="003785"/>
                </a:solidFill>
                <a:latin typeface="Calibri"/>
                <a:ea typeface="Calibri"/>
                <a:cs typeface="Calibri"/>
                <a:sym typeface="Calibri"/>
              </a:rPr>
              <a:t>i hjemmet utført av pasient» </a:t>
            </a:r>
          </a:p>
        </p:txBody>
      </p:sp>
      <p:sp>
        <p:nvSpPr>
          <p:cNvPr id="9" name="Google Shape;1147;p178"/>
          <p:cNvSpPr/>
          <p:nvPr/>
        </p:nvSpPr>
        <p:spPr>
          <a:xfrm>
            <a:off x="7611204" y="0"/>
            <a:ext cx="4580796" cy="6858000"/>
          </a:xfrm>
          <a:prstGeom prst="rect">
            <a:avLst/>
          </a:prstGeom>
          <a:solidFill>
            <a:srgbClr val="003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 name="Google Shape;1494;p188" descr="Image result for sykehuset østfold"/>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936250" y="4756004"/>
            <a:ext cx="1936864" cy="368960"/>
          </a:xfrm>
          <a:prstGeom prst="rect">
            <a:avLst/>
          </a:prstGeom>
          <a:noFill/>
          <a:ln>
            <a:noFill/>
          </a:ln>
        </p:spPr>
      </p:pic>
      <p:grpSp>
        <p:nvGrpSpPr>
          <p:cNvPr id="11" name="Google Shape;1019;p174"/>
          <p:cNvGrpSpPr/>
          <p:nvPr/>
        </p:nvGrpSpPr>
        <p:grpSpPr>
          <a:xfrm>
            <a:off x="10779189" y="2714684"/>
            <a:ext cx="632635" cy="1329056"/>
            <a:chOff x="4155354" y="1819272"/>
            <a:chExt cx="474453" cy="997116"/>
          </a:xfrm>
        </p:grpSpPr>
        <p:sp>
          <p:nvSpPr>
            <p:cNvPr id="12" name="Google Shape;1020;p174"/>
            <p:cNvSpPr/>
            <p:nvPr/>
          </p:nvSpPr>
          <p:spPr>
            <a:xfrm>
              <a:off x="4304491" y="1819272"/>
              <a:ext cx="261934" cy="219536"/>
            </a:xfrm>
            <a:custGeom>
              <a:avLst/>
              <a:gdLst/>
              <a:ahLst/>
              <a:cxnLst/>
              <a:rect l="l" t="t" r="r" b="b"/>
              <a:pathLst>
                <a:path w="6839" h="5732" extrusionOk="0">
                  <a:moveTo>
                    <a:pt x="3386" y="360"/>
                  </a:moveTo>
                  <a:cubicBezTo>
                    <a:pt x="4026" y="360"/>
                    <a:pt x="4683" y="572"/>
                    <a:pt x="5252" y="937"/>
                  </a:cubicBezTo>
                  <a:lnTo>
                    <a:pt x="5252" y="937"/>
                  </a:lnTo>
                  <a:cubicBezTo>
                    <a:pt x="5038" y="957"/>
                    <a:pt x="4674" y="1164"/>
                    <a:pt x="4869" y="1235"/>
                  </a:cubicBezTo>
                  <a:lnTo>
                    <a:pt x="4889" y="1235"/>
                  </a:lnTo>
                  <a:cubicBezTo>
                    <a:pt x="6236" y="1752"/>
                    <a:pt x="6381" y="3596"/>
                    <a:pt x="5448" y="4570"/>
                  </a:cubicBezTo>
                  <a:cubicBezTo>
                    <a:pt x="4901" y="5131"/>
                    <a:pt x="4099" y="5403"/>
                    <a:pt x="3308" y="5403"/>
                  </a:cubicBezTo>
                  <a:cubicBezTo>
                    <a:pt x="2902" y="5403"/>
                    <a:pt x="2499" y="5331"/>
                    <a:pt x="2134" y="5191"/>
                  </a:cubicBezTo>
                  <a:cubicBezTo>
                    <a:pt x="664" y="4611"/>
                    <a:pt x="436" y="2560"/>
                    <a:pt x="1285" y="1421"/>
                  </a:cubicBezTo>
                  <a:cubicBezTo>
                    <a:pt x="1837" y="678"/>
                    <a:pt x="2600" y="360"/>
                    <a:pt x="3386" y="360"/>
                  </a:cubicBezTo>
                  <a:close/>
                  <a:moveTo>
                    <a:pt x="3606" y="1"/>
                  </a:moveTo>
                  <a:cubicBezTo>
                    <a:pt x="3197" y="1"/>
                    <a:pt x="2784" y="71"/>
                    <a:pt x="2383" y="220"/>
                  </a:cubicBezTo>
                  <a:cubicBezTo>
                    <a:pt x="1057" y="696"/>
                    <a:pt x="1" y="1939"/>
                    <a:pt x="187" y="3410"/>
                  </a:cubicBezTo>
                  <a:cubicBezTo>
                    <a:pt x="387" y="5007"/>
                    <a:pt x="1732" y="5732"/>
                    <a:pt x="3146" y="5732"/>
                  </a:cubicBezTo>
                  <a:cubicBezTo>
                    <a:pt x="4226" y="5732"/>
                    <a:pt x="5347" y="5309"/>
                    <a:pt x="6028" y="4528"/>
                  </a:cubicBezTo>
                  <a:cubicBezTo>
                    <a:pt x="6771" y="3690"/>
                    <a:pt x="6839" y="2370"/>
                    <a:pt x="6175" y="1543"/>
                  </a:cubicBezTo>
                  <a:lnTo>
                    <a:pt x="6175" y="1543"/>
                  </a:lnTo>
                  <a:cubicBezTo>
                    <a:pt x="6376" y="1509"/>
                    <a:pt x="6604" y="1368"/>
                    <a:pt x="6505" y="1255"/>
                  </a:cubicBezTo>
                  <a:cubicBezTo>
                    <a:pt x="5726" y="476"/>
                    <a:pt x="4676" y="1"/>
                    <a:pt x="3606" y="1"/>
                  </a:cubicBezTo>
                  <a:close/>
                </a:path>
              </a:pathLst>
            </a:custGeom>
            <a:solidFill>
              <a:srgbClr val="FFFFFF"/>
            </a:solidFill>
            <a:ln>
              <a:noFill/>
            </a:ln>
          </p:spPr>
          <p:txBody>
            <a:bodyPr spcFirstLastPara="1" wrap="square" lIns="162500" tIns="162500" rIns="162500" bIns="162500"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13" name="Google Shape;1021;p174"/>
            <p:cNvSpPr/>
            <p:nvPr/>
          </p:nvSpPr>
          <p:spPr>
            <a:xfrm>
              <a:off x="4416286" y="1891926"/>
              <a:ext cx="34508" cy="23401"/>
            </a:xfrm>
            <a:custGeom>
              <a:avLst/>
              <a:gdLst/>
              <a:ahLst/>
              <a:cxnLst/>
              <a:rect l="l" t="t" r="r" b="b"/>
              <a:pathLst>
                <a:path w="901" h="611" extrusionOk="0">
                  <a:moveTo>
                    <a:pt x="680" y="331"/>
                  </a:moveTo>
                  <a:lnTo>
                    <a:pt x="686" y="332"/>
                  </a:lnTo>
                  <a:cubicBezTo>
                    <a:pt x="684" y="332"/>
                    <a:pt x="682" y="332"/>
                    <a:pt x="680" y="331"/>
                  </a:cubicBezTo>
                  <a:close/>
                  <a:moveTo>
                    <a:pt x="542" y="0"/>
                  </a:moveTo>
                  <a:cubicBezTo>
                    <a:pt x="447" y="0"/>
                    <a:pt x="355" y="28"/>
                    <a:pt x="272" y="83"/>
                  </a:cubicBezTo>
                  <a:cubicBezTo>
                    <a:pt x="205" y="117"/>
                    <a:pt x="125" y="177"/>
                    <a:pt x="161" y="232"/>
                  </a:cubicBezTo>
                  <a:lnTo>
                    <a:pt x="161" y="232"/>
                  </a:lnTo>
                  <a:cubicBezTo>
                    <a:pt x="74" y="325"/>
                    <a:pt x="1" y="472"/>
                    <a:pt x="106" y="560"/>
                  </a:cubicBezTo>
                  <a:cubicBezTo>
                    <a:pt x="152" y="598"/>
                    <a:pt x="206" y="611"/>
                    <a:pt x="261" y="611"/>
                  </a:cubicBezTo>
                  <a:cubicBezTo>
                    <a:pt x="356" y="611"/>
                    <a:pt x="455" y="573"/>
                    <a:pt x="520" y="560"/>
                  </a:cubicBezTo>
                  <a:cubicBezTo>
                    <a:pt x="624" y="518"/>
                    <a:pt x="727" y="456"/>
                    <a:pt x="790" y="373"/>
                  </a:cubicBezTo>
                  <a:cubicBezTo>
                    <a:pt x="820" y="327"/>
                    <a:pt x="834" y="275"/>
                    <a:pt x="831" y="224"/>
                  </a:cubicBezTo>
                  <a:lnTo>
                    <a:pt x="831" y="224"/>
                  </a:lnTo>
                  <a:cubicBezTo>
                    <a:pt x="876" y="187"/>
                    <a:pt x="900" y="143"/>
                    <a:pt x="852" y="104"/>
                  </a:cubicBezTo>
                  <a:cubicBezTo>
                    <a:pt x="821" y="89"/>
                    <a:pt x="790" y="77"/>
                    <a:pt x="758" y="68"/>
                  </a:cubicBezTo>
                  <a:lnTo>
                    <a:pt x="758" y="68"/>
                  </a:lnTo>
                  <a:cubicBezTo>
                    <a:pt x="738" y="49"/>
                    <a:pt x="714" y="33"/>
                    <a:pt x="686" y="21"/>
                  </a:cubicBezTo>
                  <a:cubicBezTo>
                    <a:pt x="638" y="7"/>
                    <a:pt x="589" y="0"/>
                    <a:pt x="542" y="0"/>
                  </a:cubicBezTo>
                  <a:close/>
                </a:path>
              </a:pathLst>
            </a:custGeom>
            <a:solidFill>
              <a:srgbClr val="FFFFFF"/>
            </a:solidFill>
            <a:ln>
              <a:noFill/>
            </a:ln>
          </p:spPr>
          <p:txBody>
            <a:bodyPr spcFirstLastPara="1" wrap="square" lIns="162500" tIns="162500" rIns="162500" bIns="162500"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14" name="Google Shape;1022;p174"/>
            <p:cNvSpPr/>
            <p:nvPr/>
          </p:nvSpPr>
          <p:spPr>
            <a:xfrm>
              <a:off x="4349722" y="1884993"/>
              <a:ext cx="34623" cy="28878"/>
            </a:xfrm>
            <a:custGeom>
              <a:avLst/>
              <a:gdLst/>
              <a:ahLst/>
              <a:cxnLst/>
              <a:rect l="l" t="t" r="r" b="b"/>
              <a:pathLst>
                <a:path w="904" h="754" extrusionOk="0">
                  <a:moveTo>
                    <a:pt x="486" y="0"/>
                  </a:moveTo>
                  <a:cubicBezTo>
                    <a:pt x="433" y="0"/>
                    <a:pt x="381" y="12"/>
                    <a:pt x="332" y="36"/>
                  </a:cubicBezTo>
                  <a:cubicBezTo>
                    <a:pt x="257" y="66"/>
                    <a:pt x="149" y="151"/>
                    <a:pt x="143" y="242"/>
                  </a:cubicBezTo>
                  <a:lnTo>
                    <a:pt x="143" y="242"/>
                  </a:lnTo>
                  <a:cubicBezTo>
                    <a:pt x="137" y="249"/>
                    <a:pt x="131" y="257"/>
                    <a:pt x="125" y="264"/>
                  </a:cubicBezTo>
                  <a:cubicBezTo>
                    <a:pt x="0" y="471"/>
                    <a:pt x="145" y="658"/>
                    <a:pt x="332" y="741"/>
                  </a:cubicBezTo>
                  <a:cubicBezTo>
                    <a:pt x="370" y="749"/>
                    <a:pt x="408" y="753"/>
                    <a:pt x="445" y="753"/>
                  </a:cubicBezTo>
                  <a:cubicBezTo>
                    <a:pt x="590" y="753"/>
                    <a:pt x="722" y="690"/>
                    <a:pt x="788" y="575"/>
                  </a:cubicBezTo>
                  <a:cubicBezTo>
                    <a:pt x="811" y="528"/>
                    <a:pt x="826" y="478"/>
                    <a:pt x="833" y="427"/>
                  </a:cubicBezTo>
                  <a:lnTo>
                    <a:pt x="833" y="427"/>
                  </a:lnTo>
                  <a:cubicBezTo>
                    <a:pt x="904" y="317"/>
                    <a:pt x="886" y="165"/>
                    <a:pt x="739" y="93"/>
                  </a:cubicBezTo>
                  <a:lnTo>
                    <a:pt x="739" y="93"/>
                  </a:lnTo>
                  <a:cubicBezTo>
                    <a:pt x="735" y="88"/>
                    <a:pt x="730" y="83"/>
                    <a:pt x="725" y="78"/>
                  </a:cubicBezTo>
                  <a:cubicBezTo>
                    <a:pt x="650" y="28"/>
                    <a:pt x="567" y="0"/>
                    <a:pt x="486" y="0"/>
                  </a:cubicBezTo>
                  <a:close/>
                </a:path>
              </a:pathLst>
            </a:custGeom>
            <a:solidFill>
              <a:srgbClr val="FFFFFF"/>
            </a:solidFill>
            <a:ln>
              <a:noFill/>
            </a:ln>
          </p:spPr>
          <p:txBody>
            <a:bodyPr spcFirstLastPara="1" wrap="square" lIns="162500" tIns="162500" rIns="162500" bIns="162500"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15" name="Google Shape;1023;p174"/>
            <p:cNvSpPr/>
            <p:nvPr/>
          </p:nvSpPr>
          <p:spPr>
            <a:xfrm>
              <a:off x="4471666" y="2013678"/>
              <a:ext cx="65838" cy="405903"/>
            </a:xfrm>
            <a:custGeom>
              <a:avLst/>
              <a:gdLst/>
              <a:ahLst/>
              <a:cxnLst/>
              <a:rect l="l" t="t" r="r" b="b"/>
              <a:pathLst>
                <a:path w="1719" h="10598" extrusionOk="0">
                  <a:moveTo>
                    <a:pt x="426" y="0"/>
                  </a:moveTo>
                  <a:cubicBezTo>
                    <a:pt x="241" y="0"/>
                    <a:pt x="0" y="113"/>
                    <a:pt x="27" y="260"/>
                  </a:cubicBezTo>
                  <a:cubicBezTo>
                    <a:pt x="607" y="3636"/>
                    <a:pt x="980" y="7054"/>
                    <a:pt x="1125" y="10493"/>
                  </a:cubicBezTo>
                  <a:cubicBezTo>
                    <a:pt x="1125" y="10565"/>
                    <a:pt x="1199" y="10597"/>
                    <a:pt x="1294" y="10597"/>
                  </a:cubicBezTo>
                  <a:cubicBezTo>
                    <a:pt x="1470" y="10597"/>
                    <a:pt x="1718" y="10488"/>
                    <a:pt x="1705" y="10327"/>
                  </a:cubicBezTo>
                  <a:cubicBezTo>
                    <a:pt x="1581" y="6909"/>
                    <a:pt x="1208" y="3491"/>
                    <a:pt x="628" y="115"/>
                  </a:cubicBezTo>
                  <a:cubicBezTo>
                    <a:pt x="613" y="34"/>
                    <a:pt x="528" y="0"/>
                    <a:pt x="426" y="0"/>
                  </a:cubicBezTo>
                  <a:close/>
                </a:path>
              </a:pathLst>
            </a:custGeom>
            <a:solidFill>
              <a:srgbClr val="FFFFFF"/>
            </a:solidFill>
            <a:ln>
              <a:noFill/>
            </a:ln>
          </p:spPr>
          <p:txBody>
            <a:bodyPr spcFirstLastPara="1" wrap="square" lIns="162500" tIns="162500" rIns="162500" bIns="162500"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16" name="Google Shape;1024;p174"/>
            <p:cNvSpPr/>
            <p:nvPr/>
          </p:nvSpPr>
          <p:spPr>
            <a:xfrm>
              <a:off x="4335436" y="2042479"/>
              <a:ext cx="53007" cy="386715"/>
            </a:xfrm>
            <a:custGeom>
              <a:avLst/>
              <a:gdLst/>
              <a:ahLst/>
              <a:cxnLst/>
              <a:rect l="l" t="t" r="r" b="b"/>
              <a:pathLst>
                <a:path w="1384" h="10097" extrusionOk="0">
                  <a:moveTo>
                    <a:pt x="1209" y="0"/>
                  </a:moveTo>
                  <a:cubicBezTo>
                    <a:pt x="1041" y="0"/>
                    <a:pt x="801" y="88"/>
                    <a:pt x="788" y="192"/>
                  </a:cubicBezTo>
                  <a:cubicBezTo>
                    <a:pt x="560" y="1869"/>
                    <a:pt x="415" y="3547"/>
                    <a:pt x="291" y="5225"/>
                  </a:cubicBezTo>
                  <a:cubicBezTo>
                    <a:pt x="166" y="6779"/>
                    <a:pt x="1" y="8456"/>
                    <a:pt x="187" y="10010"/>
                  </a:cubicBezTo>
                  <a:cubicBezTo>
                    <a:pt x="201" y="10071"/>
                    <a:pt x="272" y="10097"/>
                    <a:pt x="362" y="10097"/>
                  </a:cubicBezTo>
                  <a:cubicBezTo>
                    <a:pt x="545" y="10097"/>
                    <a:pt x="802" y="9990"/>
                    <a:pt x="788" y="9865"/>
                  </a:cubicBezTo>
                  <a:cubicBezTo>
                    <a:pt x="581" y="8249"/>
                    <a:pt x="767" y="6571"/>
                    <a:pt x="891" y="4976"/>
                  </a:cubicBezTo>
                  <a:cubicBezTo>
                    <a:pt x="1016" y="3381"/>
                    <a:pt x="1161" y="1724"/>
                    <a:pt x="1368" y="109"/>
                  </a:cubicBezTo>
                  <a:cubicBezTo>
                    <a:pt x="1383" y="31"/>
                    <a:pt x="1309" y="0"/>
                    <a:pt x="1209" y="0"/>
                  </a:cubicBezTo>
                  <a:close/>
                </a:path>
              </a:pathLst>
            </a:custGeom>
            <a:solidFill>
              <a:srgbClr val="FFFFFF"/>
            </a:solidFill>
            <a:ln>
              <a:noFill/>
            </a:ln>
          </p:spPr>
          <p:txBody>
            <a:bodyPr spcFirstLastPara="1" wrap="square" lIns="162500" tIns="162500" rIns="162500" bIns="162500"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17" name="Google Shape;1025;p174"/>
            <p:cNvSpPr/>
            <p:nvPr/>
          </p:nvSpPr>
          <p:spPr>
            <a:xfrm>
              <a:off x="4357918" y="1958145"/>
              <a:ext cx="75949" cy="24972"/>
            </a:xfrm>
            <a:custGeom>
              <a:avLst/>
              <a:gdLst/>
              <a:ahLst/>
              <a:cxnLst/>
              <a:rect l="l" t="t" r="r" b="b"/>
              <a:pathLst>
                <a:path w="1983" h="652" extrusionOk="0">
                  <a:moveTo>
                    <a:pt x="551" y="0"/>
                  </a:moveTo>
                  <a:cubicBezTo>
                    <a:pt x="325" y="0"/>
                    <a:pt x="0" y="207"/>
                    <a:pt x="221" y="343"/>
                  </a:cubicBezTo>
                  <a:cubicBezTo>
                    <a:pt x="529" y="543"/>
                    <a:pt x="895" y="652"/>
                    <a:pt x="1266" y="652"/>
                  </a:cubicBezTo>
                  <a:cubicBezTo>
                    <a:pt x="1394" y="652"/>
                    <a:pt x="1523" y="639"/>
                    <a:pt x="1651" y="612"/>
                  </a:cubicBezTo>
                  <a:cubicBezTo>
                    <a:pt x="1754" y="591"/>
                    <a:pt x="1961" y="550"/>
                    <a:pt x="1982" y="405"/>
                  </a:cubicBezTo>
                  <a:cubicBezTo>
                    <a:pt x="1982" y="283"/>
                    <a:pt x="1865" y="234"/>
                    <a:pt x="1766" y="234"/>
                  </a:cubicBezTo>
                  <a:cubicBezTo>
                    <a:pt x="1747" y="234"/>
                    <a:pt x="1729" y="236"/>
                    <a:pt x="1713" y="239"/>
                  </a:cubicBezTo>
                  <a:cubicBezTo>
                    <a:pt x="1627" y="255"/>
                    <a:pt x="1539" y="262"/>
                    <a:pt x="1451" y="262"/>
                  </a:cubicBezTo>
                  <a:cubicBezTo>
                    <a:pt x="1182" y="262"/>
                    <a:pt x="912" y="189"/>
                    <a:pt x="677" y="32"/>
                  </a:cubicBezTo>
                  <a:cubicBezTo>
                    <a:pt x="644" y="10"/>
                    <a:pt x="600" y="0"/>
                    <a:pt x="551" y="0"/>
                  </a:cubicBezTo>
                  <a:close/>
                </a:path>
              </a:pathLst>
            </a:custGeom>
            <a:solidFill>
              <a:srgbClr val="FFFFFF"/>
            </a:solidFill>
            <a:ln>
              <a:noFill/>
            </a:ln>
          </p:spPr>
          <p:txBody>
            <a:bodyPr spcFirstLastPara="1" wrap="square" lIns="162500" tIns="162500" rIns="162500" bIns="162500"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18" name="Google Shape;1026;p174"/>
            <p:cNvSpPr/>
            <p:nvPr/>
          </p:nvSpPr>
          <p:spPr>
            <a:xfrm>
              <a:off x="4378293" y="1969673"/>
              <a:ext cx="63501" cy="28227"/>
            </a:xfrm>
            <a:custGeom>
              <a:avLst/>
              <a:gdLst/>
              <a:ahLst/>
              <a:cxnLst/>
              <a:rect l="l" t="t" r="r" b="b"/>
              <a:pathLst>
                <a:path w="1658" h="737" extrusionOk="0">
                  <a:moveTo>
                    <a:pt x="1409" y="0"/>
                  </a:moveTo>
                  <a:cubicBezTo>
                    <a:pt x="1243" y="0"/>
                    <a:pt x="1098" y="63"/>
                    <a:pt x="1015" y="166"/>
                  </a:cubicBezTo>
                  <a:cubicBezTo>
                    <a:pt x="891" y="332"/>
                    <a:pt x="704" y="415"/>
                    <a:pt x="518" y="415"/>
                  </a:cubicBezTo>
                  <a:cubicBezTo>
                    <a:pt x="490" y="411"/>
                    <a:pt x="462" y="409"/>
                    <a:pt x="434" y="409"/>
                  </a:cubicBezTo>
                  <a:cubicBezTo>
                    <a:pt x="303" y="409"/>
                    <a:pt x="186" y="450"/>
                    <a:pt x="83" y="518"/>
                  </a:cubicBezTo>
                  <a:cubicBezTo>
                    <a:pt x="0" y="601"/>
                    <a:pt x="21" y="705"/>
                    <a:pt x="145" y="725"/>
                  </a:cubicBezTo>
                  <a:cubicBezTo>
                    <a:pt x="208" y="733"/>
                    <a:pt x="271" y="736"/>
                    <a:pt x="334" y="736"/>
                  </a:cubicBezTo>
                  <a:cubicBezTo>
                    <a:pt x="807" y="736"/>
                    <a:pt x="1261" y="532"/>
                    <a:pt x="1554" y="166"/>
                  </a:cubicBezTo>
                  <a:cubicBezTo>
                    <a:pt x="1657" y="63"/>
                    <a:pt x="1492" y="21"/>
                    <a:pt x="1409" y="0"/>
                  </a:cubicBezTo>
                  <a:close/>
                </a:path>
              </a:pathLst>
            </a:custGeom>
            <a:solidFill>
              <a:srgbClr val="FFFFFF"/>
            </a:solidFill>
            <a:ln>
              <a:noFill/>
            </a:ln>
          </p:spPr>
          <p:txBody>
            <a:bodyPr spcFirstLastPara="1" wrap="square" lIns="162500" tIns="162500" rIns="162500" bIns="162500"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19" name="Google Shape;1027;p174"/>
            <p:cNvSpPr/>
            <p:nvPr/>
          </p:nvSpPr>
          <p:spPr>
            <a:xfrm>
              <a:off x="4160908" y="2150559"/>
              <a:ext cx="45271" cy="19878"/>
            </a:xfrm>
            <a:custGeom>
              <a:avLst/>
              <a:gdLst/>
              <a:ahLst/>
              <a:cxnLst/>
              <a:rect l="l" t="t" r="r" b="b"/>
              <a:pathLst>
                <a:path w="1182" h="519" extrusionOk="0">
                  <a:moveTo>
                    <a:pt x="777" y="225"/>
                  </a:moveTo>
                  <a:cubicBezTo>
                    <a:pt x="780" y="225"/>
                    <a:pt x="770" y="237"/>
                    <a:pt x="746" y="249"/>
                  </a:cubicBezTo>
                  <a:cubicBezTo>
                    <a:pt x="764" y="231"/>
                    <a:pt x="774" y="225"/>
                    <a:pt x="777" y="225"/>
                  </a:cubicBezTo>
                  <a:close/>
                  <a:moveTo>
                    <a:pt x="1015" y="0"/>
                  </a:moveTo>
                  <a:cubicBezTo>
                    <a:pt x="663" y="21"/>
                    <a:pt x="332" y="166"/>
                    <a:pt x="83" y="414"/>
                  </a:cubicBezTo>
                  <a:cubicBezTo>
                    <a:pt x="0" y="518"/>
                    <a:pt x="166" y="518"/>
                    <a:pt x="228" y="518"/>
                  </a:cubicBezTo>
                  <a:cubicBezTo>
                    <a:pt x="373" y="497"/>
                    <a:pt x="518" y="456"/>
                    <a:pt x="622" y="373"/>
                  </a:cubicBezTo>
                  <a:lnTo>
                    <a:pt x="622" y="352"/>
                  </a:lnTo>
                  <a:cubicBezTo>
                    <a:pt x="651" y="323"/>
                    <a:pt x="680" y="304"/>
                    <a:pt x="709" y="282"/>
                  </a:cubicBezTo>
                  <a:lnTo>
                    <a:pt x="709" y="282"/>
                  </a:lnTo>
                  <a:cubicBezTo>
                    <a:pt x="724" y="277"/>
                    <a:pt x="737" y="272"/>
                    <a:pt x="746" y="269"/>
                  </a:cubicBezTo>
                  <a:lnTo>
                    <a:pt x="974" y="187"/>
                  </a:lnTo>
                  <a:cubicBezTo>
                    <a:pt x="1036" y="187"/>
                    <a:pt x="1181" y="124"/>
                    <a:pt x="1181" y="62"/>
                  </a:cubicBezTo>
                  <a:cubicBezTo>
                    <a:pt x="1181" y="0"/>
                    <a:pt x="1036" y="0"/>
                    <a:pt x="1015" y="0"/>
                  </a:cubicBezTo>
                  <a:close/>
                </a:path>
              </a:pathLst>
            </a:custGeom>
            <a:solidFill>
              <a:srgbClr val="FFFFFF"/>
            </a:solidFill>
            <a:ln>
              <a:noFill/>
            </a:ln>
          </p:spPr>
          <p:txBody>
            <a:bodyPr spcFirstLastPara="1" wrap="square" lIns="162500" tIns="162500" rIns="162500" bIns="162500"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20" name="Google Shape;1028;p174"/>
            <p:cNvSpPr/>
            <p:nvPr/>
          </p:nvSpPr>
          <p:spPr>
            <a:xfrm>
              <a:off x="4155354" y="2137078"/>
              <a:ext cx="55573" cy="23018"/>
            </a:xfrm>
            <a:custGeom>
              <a:avLst/>
              <a:gdLst/>
              <a:ahLst/>
              <a:cxnLst/>
              <a:rect l="l" t="t" r="r" b="b"/>
              <a:pathLst>
                <a:path w="1451" h="601" extrusionOk="0">
                  <a:moveTo>
                    <a:pt x="498" y="0"/>
                  </a:moveTo>
                  <a:cubicBezTo>
                    <a:pt x="353" y="0"/>
                    <a:pt x="208" y="41"/>
                    <a:pt x="83" y="124"/>
                  </a:cubicBezTo>
                  <a:cubicBezTo>
                    <a:pt x="0" y="186"/>
                    <a:pt x="0" y="269"/>
                    <a:pt x="125" y="290"/>
                  </a:cubicBezTo>
                  <a:cubicBezTo>
                    <a:pt x="373" y="311"/>
                    <a:pt x="601" y="414"/>
                    <a:pt x="808" y="559"/>
                  </a:cubicBezTo>
                  <a:cubicBezTo>
                    <a:pt x="838" y="589"/>
                    <a:pt x="881" y="600"/>
                    <a:pt x="929" y="600"/>
                  </a:cubicBezTo>
                  <a:cubicBezTo>
                    <a:pt x="1015" y="600"/>
                    <a:pt x="1115" y="565"/>
                    <a:pt x="1181" y="539"/>
                  </a:cubicBezTo>
                  <a:cubicBezTo>
                    <a:pt x="1223" y="518"/>
                    <a:pt x="1450" y="414"/>
                    <a:pt x="1347" y="352"/>
                  </a:cubicBezTo>
                  <a:cubicBezTo>
                    <a:pt x="1098" y="166"/>
                    <a:pt x="808" y="41"/>
                    <a:pt x="498" y="0"/>
                  </a:cubicBezTo>
                  <a:close/>
                </a:path>
              </a:pathLst>
            </a:custGeom>
            <a:solidFill>
              <a:srgbClr val="FFFFFF"/>
            </a:solidFill>
            <a:ln>
              <a:noFill/>
            </a:ln>
          </p:spPr>
          <p:txBody>
            <a:bodyPr spcFirstLastPara="1" wrap="square" lIns="162500" tIns="162500" rIns="162500" bIns="162500"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21" name="Google Shape;1029;p174"/>
            <p:cNvSpPr/>
            <p:nvPr/>
          </p:nvSpPr>
          <p:spPr>
            <a:xfrm>
              <a:off x="4185074" y="2150367"/>
              <a:ext cx="30602" cy="28304"/>
            </a:xfrm>
            <a:custGeom>
              <a:avLst/>
              <a:gdLst/>
              <a:ahLst/>
              <a:cxnLst/>
              <a:rect l="l" t="t" r="r" b="b"/>
              <a:pathLst>
                <a:path w="799" h="739" extrusionOk="0">
                  <a:moveTo>
                    <a:pt x="695" y="0"/>
                  </a:moveTo>
                  <a:cubicBezTo>
                    <a:pt x="638" y="0"/>
                    <a:pt x="571" y="16"/>
                    <a:pt x="550" y="26"/>
                  </a:cubicBezTo>
                  <a:cubicBezTo>
                    <a:pt x="467" y="26"/>
                    <a:pt x="239" y="67"/>
                    <a:pt x="198" y="171"/>
                  </a:cubicBezTo>
                  <a:cubicBezTo>
                    <a:pt x="136" y="337"/>
                    <a:pt x="74" y="502"/>
                    <a:pt x="12" y="668"/>
                  </a:cubicBezTo>
                  <a:cubicBezTo>
                    <a:pt x="0" y="726"/>
                    <a:pt x="65" y="738"/>
                    <a:pt x="133" y="738"/>
                  </a:cubicBezTo>
                  <a:cubicBezTo>
                    <a:pt x="187" y="738"/>
                    <a:pt x="242" y="730"/>
                    <a:pt x="260" y="730"/>
                  </a:cubicBezTo>
                  <a:cubicBezTo>
                    <a:pt x="384" y="709"/>
                    <a:pt x="509" y="668"/>
                    <a:pt x="612" y="564"/>
                  </a:cubicBezTo>
                  <a:lnTo>
                    <a:pt x="716" y="419"/>
                  </a:lnTo>
                  <a:cubicBezTo>
                    <a:pt x="738" y="382"/>
                    <a:pt x="718" y="364"/>
                    <a:pt x="682" y="355"/>
                  </a:cubicBezTo>
                  <a:lnTo>
                    <a:pt x="682" y="355"/>
                  </a:lnTo>
                  <a:lnTo>
                    <a:pt x="778" y="67"/>
                  </a:lnTo>
                  <a:cubicBezTo>
                    <a:pt x="799" y="16"/>
                    <a:pt x="752" y="0"/>
                    <a:pt x="695" y="0"/>
                  </a:cubicBezTo>
                  <a:close/>
                </a:path>
              </a:pathLst>
            </a:custGeom>
            <a:solidFill>
              <a:srgbClr val="FFFFFF"/>
            </a:solidFill>
            <a:ln>
              <a:noFill/>
            </a:ln>
          </p:spPr>
          <p:txBody>
            <a:bodyPr spcFirstLastPara="1" wrap="square" lIns="162500" tIns="162500" rIns="162500" bIns="162500"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22" name="Google Shape;1030;p174"/>
            <p:cNvSpPr/>
            <p:nvPr/>
          </p:nvSpPr>
          <p:spPr>
            <a:xfrm>
              <a:off x="4182508" y="2132788"/>
              <a:ext cx="33972" cy="29568"/>
            </a:xfrm>
            <a:custGeom>
              <a:avLst/>
              <a:gdLst/>
              <a:ahLst/>
              <a:cxnLst/>
              <a:rect l="l" t="t" r="r" b="b"/>
              <a:pathLst>
                <a:path w="887" h="772" extrusionOk="0">
                  <a:moveTo>
                    <a:pt x="457" y="0"/>
                  </a:moveTo>
                  <a:cubicBezTo>
                    <a:pt x="258" y="0"/>
                    <a:pt x="1" y="129"/>
                    <a:pt x="58" y="257"/>
                  </a:cubicBezTo>
                  <a:lnTo>
                    <a:pt x="244" y="692"/>
                  </a:lnTo>
                  <a:cubicBezTo>
                    <a:pt x="281" y="753"/>
                    <a:pt x="361" y="771"/>
                    <a:pt x="442" y="771"/>
                  </a:cubicBezTo>
                  <a:cubicBezTo>
                    <a:pt x="498" y="771"/>
                    <a:pt x="554" y="763"/>
                    <a:pt x="596" y="754"/>
                  </a:cubicBezTo>
                  <a:cubicBezTo>
                    <a:pt x="679" y="713"/>
                    <a:pt x="886" y="651"/>
                    <a:pt x="845" y="526"/>
                  </a:cubicBezTo>
                  <a:lnTo>
                    <a:pt x="783" y="361"/>
                  </a:lnTo>
                  <a:cubicBezTo>
                    <a:pt x="777" y="345"/>
                    <a:pt x="768" y="332"/>
                    <a:pt x="757" y="321"/>
                  </a:cubicBezTo>
                  <a:lnTo>
                    <a:pt x="757" y="321"/>
                  </a:lnTo>
                  <a:lnTo>
                    <a:pt x="659" y="91"/>
                  </a:lnTo>
                  <a:cubicBezTo>
                    <a:pt x="626" y="27"/>
                    <a:pt x="548" y="0"/>
                    <a:pt x="457" y="0"/>
                  </a:cubicBezTo>
                  <a:close/>
                </a:path>
              </a:pathLst>
            </a:custGeom>
            <a:solidFill>
              <a:srgbClr val="FFFFFF"/>
            </a:solidFill>
            <a:ln>
              <a:noFill/>
            </a:ln>
          </p:spPr>
          <p:txBody>
            <a:bodyPr spcFirstLastPara="1" wrap="square" lIns="162500" tIns="162500" rIns="162500" bIns="162500"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29" name="Google Shape;1031;p174"/>
            <p:cNvSpPr/>
            <p:nvPr/>
          </p:nvSpPr>
          <p:spPr>
            <a:xfrm>
              <a:off x="4181513" y="2052245"/>
              <a:ext cx="212910" cy="175529"/>
            </a:xfrm>
            <a:custGeom>
              <a:avLst/>
              <a:gdLst/>
              <a:ahLst/>
              <a:cxnLst/>
              <a:rect l="l" t="t" r="r" b="b"/>
              <a:pathLst>
                <a:path w="5559" h="4583" extrusionOk="0">
                  <a:moveTo>
                    <a:pt x="5344" y="1"/>
                  </a:moveTo>
                  <a:cubicBezTo>
                    <a:pt x="5185" y="1"/>
                    <a:pt x="4978" y="77"/>
                    <a:pt x="4931" y="206"/>
                  </a:cubicBezTo>
                  <a:cubicBezTo>
                    <a:pt x="4703" y="827"/>
                    <a:pt x="4496" y="1469"/>
                    <a:pt x="4247" y="2091"/>
                  </a:cubicBezTo>
                  <a:cubicBezTo>
                    <a:pt x="4040" y="2629"/>
                    <a:pt x="3854" y="3437"/>
                    <a:pt x="3481" y="3872"/>
                  </a:cubicBezTo>
                  <a:cubicBezTo>
                    <a:pt x="3311" y="4068"/>
                    <a:pt x="3143" y="4146"/>
                    <a:pt x="2979" y="4146"/>
                  </a:cubicBezTo>
                  <a:cubicBezTo>
                    <a:pt x="2483" y="4146"/>
                    <a:pt x="2032" y="3433"/>
                    <a:pt x="1720" y="3106"/>
                  </a:cubicBezTo>
                  <a:cubicBezTo>
                    <a:pt x="1451" y="2795"/>
                    <a:pt x="1099" y="2567"/>
                    <a:pt x="685" y="2464"/>
                  </a:cubicBezTo>
                  <a:cubicBezTo>
                    <a:pt x="672" y="2461"/>
                    <a:pt x="659" y="2460"/>
                    <a:pt x="645" y="2460"/>
                  </a:cubicBezTo>
                  <a:cubicBezTo>
                    <a:pt x="422" y="2460"/>
                    <a:pt x="1" y="2757"/>
                    <a:pt x="332" y="2816"/>
                  </a:cubicBezTo>
                  <a:cubicBezTo>
                    <a:pt x="1297" y="3040"/>
                    <a:pt x="1875" y="4582"/>
                    <a:pt x="2889" y="4582"/>
                  </a:cubicBezTo>
                  <a:cubicBezTo>
                    <a:pt x="3094" y="4582"/>
                    <a:pt x="3316" y="4519"/>
                    <a:pt x="3564" y="4369"/>
                  </a:cubicBezTo>
                  <a:cubicBezTo>
                    <a:pt x="4102" y="4038"/>
                    <a:pt x="4330" y="3334"/>
                    <a:pt x="4558" y="2774"/>
                  </a:cubicBezTo>
                  <a:cubicBezTo>
                    <a:pt x="4910" y="1904"/>
                    <a:pt x="5221" y="1014"/>
                    <a:pt x="5532" y="144"/>
                  </a:cubicBezTo>
                  <a:cubicBezTo>
                    <a:pt x="5559" y="45"/>
                    <a:pt x="5465" y="1"/>
                    <a:pt x="5344" y="1"/>
                  </a:cubicBezTo>
                  <a:close/>
                </a:path>
              </a:pathLst>
            </a:custGeom>
            <a:solidFill>
              <a:srgbClr val="FFFFFF"/>
            </a:solidFill>
            <a:ln>
              <a:noFill/>
            </a:ln>
          </p:spPr>
          <p:txBody>
            <a:bodyPr spcFirstLastPara="1" wrap="square" lIns="162500" tIns="162500" rIns="162500" bIns="162500"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30" name="Google Shape;1032;p174"/>
            <p:cNvSpPr/>
            <p:nvPr/>
          </p:nvSpPr>
          <p:spPr>
            <a:xfrm>
              <a:off x="4455580" y="2061284"/>
              <a:ext cx="174227" cy="284569"/>
            </a:xfrm>
            <a:custGeom>
              <a:avLst/>
              <a:gdLst/>
              <a:ahLst/>
              <a:cxnLst/>
              <a:rect l="l" t="t" r="r" b="b"/>
              <a:pathLst>
                <a:path w="4549" h="7430" extrusionOk="0">
                  <a:moveTo>
                    <a:pt x="1207" y="1"/>
                  </a:moveTo>
                  <a:cubicBezTo>
                    <a:pt x="995" y="1"/>
                    <a:pt x="749" y="172"/>
                    <a:pt x="882" y="363"/>
                  </a:cubicBezTo>
                  <a:lnTo>
                    <a:pt x="861" y="363"/>
                  </a:lnTo>
                  <a:cubicBezTo>
                    <a:pt x="1793" y="1668"/>
                    <a:pt x="2622" y="3056"/>
                    <a:pt x="3368" y="4465"/>
                  </a:cubicBezTo>
                  <a:cubicBezTo>
                    <a:pt x="3513" y="4755"/>
                    <a:pt x="3886" y="5355"/>
                    <a:pt x="3844" y="5687"/>
                  </a:cubicBezTo>
                  <a:cubicBezTo>
                    <a:pt x="3761" y="6225"/>
                    <a:pt x="3181" y="6391"/>
                    <a:pt x="2767" y="6536"/>
                  </a:cubicBezTo>
                  <a:cubicBezTo>
                    <a:pt x="2001" y="6764"/>
                    <a:pt x="1234" y="6909"/>
                    <a:pt x="447" y="6971"/>
                  </a:cubicBezTo>
                  <a:cubicBezTo>
                    <a:pt x="110" y="7011"/>
                    <a:pt x="1" y="7429"/>
                    <a:pt x="336" y="7429"/>
                  </a:cubicBezTo>
                  <a:cubicBezTo>
                    <a:pt x="352" y="7429"/>
                    <a:pt x="368" y="7429"/>
                    <a:pt x="385" y="7427"/>
                  </a:cubicBezTo>
                  <a:cubicBezTo>
                    <a:pt x="1338" y="7344"/>
                    <a:pt x="2270" y="7158"/>
                    <a:pt x="3181" y="6847"/>
                  </a:cubicBezTo>
                  <a:cubicBezTo>
                    <a:pt x="3761" y="6640"/>
                    <a:pt x="4548" y="6350"/>
                    <a:pt x="4466" y="5625"/>
                  </a:cubicBezTo>
                  <a:cubicBezTo>
                    <a:pt x="4341" y="4713"/>
                    <a:pt x="3678" y="3760"/>
                    <a:pt x="3243" y="2994"/>
                  </a:cubicBezTo>
                  <a:cubicBezTo>
                    <a:pt x="2663" y="2000"/>
                    <a:pt x="2042" y="1047"/>
                    <a:pt x="1421" y="94"/>
                  </a:cubicBezTo>
                  <a:cubicBezTo>
                    <a:pt x="1373" y="29"/>
                    <a:pt x="1293" y="1"/>
                    <a:pt x="1207" y="1"/>
                  </a:cubicBezTo>
                  <a:close/>
                </a:path>
              </a:pathLst>
            </a:custGeom>
            <a:solidFill>
              <a:srgbClr val="FFFFFF"/>
            </a:solidFill>
            <a:ln>
              <a:noFill/>
            </a:ln>
          </p:spPr>
          <p:txBody>
            <a:bodyPr spcFirstLastPara="1" wrap="square" lIns="162500" tIns="162500" rIns="162500" bIns="162500"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31" name="Google Shape;1033;p174"/>
            <p:cNvSpPr/>
            <p:nvPr/>
          </p:nvSpPr>
          <p:spPr>
            <a:xfrm>
              <a:off x="4431414" y="2337497"/>
              <a:ext cx="46075" cy="11299"/>
            </a:xfrm>
            <a:custGeom>
              <a:avLst/>
              <a:gdLst/>
              <a:ahLst/>
              <a:cxnLst/>
              <a:rect l="l" t="t" r="r" b="b"/>
              <a:pathLst>
                <a:path w="1203" h="295" extrusionOk="0">
                  <a:moveTo>
                    <a:pt x="976" y="0"/>
                  </a:moveTo>
                  <a:cubicBezTo>
                    <a:pt x="887" y="0"/>
                    <a:pt x="800" y="18"/>
                    <a:pt x="720" y="58"/>
                  </a:cubicBezTo>
                  <a:lnTo>
                    <a:pt x="720" y="58"/>
                  </a:lnTo>
                  <a:cubicBezTo>
                    <a:pt x="694" y="48"/>
                    <a:pt x="675" y="44"/>
                    <a:pt x="643" y="28"/>
                  </a:cubicBezTo>
                  <a:cubicBezTo>
                    <a:pt x="599" y="14"/>
                    <a:pt x="552" y="7"/>
                    <a:pt x="506" y="7"/>
                  </a:cubicBezTo>
                  <a:cubicBezTo>
                    <a:pt x="421" y="7"/>
                    <a:pt x="337" y="30"/>
                    <a:pt x="270" y="70"/>
                  </a:cubicBezTo>
                  <a:cubicBezTo>
                    <a:pt x="229" y="70"/>
                    <a:pt x="1" y="173"/>
                    <a:pt x="84" y="215"/>
                  </a:cubicBezTo>
                  <a:cubicBezTo>
                    <a:pt x="208" y="268"/>
                    <a:pt x="344" y="295"/>
                    <a:pt x="481" y="295"/>
                  </a:cubicBezTo>
                  <a:cubicBezTo>
                    <a:pt x="664" y="295"/>
                    <a:pt x="850" y="247"/>
                    <a:pt x="1016" y="153"/>
                  </a:cubicBezTo>
                  <a:cubicBezTo>
                    <a:pt x="1057" y="132"/>
                    <a:pt x="1202" y="49"/>
                    <a:pt x="1078" y="8"/>
                  </a:cubicBezTo>
                  <a:cubicBezTo>
                    <a:pt x="1044" y="3"/>
                    <a:pt x="1010" y="0"/>
                    <a:pt x="976" y="0"/>
                  </a:cubicBezTo>
                  <a:close/>
                </a:path>
              </a:pathLst>
            </a:custGeom>
            <a:solidFill>
              <a:srgbClr val="FFFFFF"/>
            </a:solidFill>
            <a:ln>
              <a:noFill/>
            </a:ln>
          </p:spPr>
          <p:txBody>
            <a:bodyPr spcFirstLastPara="1" wrap="square" lIns="162500" tIns="162500" rIns="162500" bIns="162500"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32" name="Google Shape;1034;p174"/>
            <p:cNvSpPr/>
            <p:nvPr/>
          </p:nvSpPr>
          <p:spPr>
            <a:xfrm>
              <a:off x="4413183" y="2332901"/>
              <a:ext cx="42360" cy="21908"/>
            </a:xfrm>
            <a:custGeom>
              <a:avLst/>
              <a:gdLst/>
              <a:ahLst/>
              <a:cxnLst/>
              <a:rect l="l" t="t" r="r" b="b"/>
              <a:pathLst>
                <a:path w="1106" h="572" extrusionOk="0">
                  <a:moveTo>
                    <a:pt x="863" y="1"/>
                  </a:moveTo>
                  <a:cubicBezTo>
                    <a:pt x="783" y="1"/>
                    <a:pt x="698" y="23"/>
                    <a:pt x="643" y="45"/>
                  </a:cubicBezTo>
                  <a:lnTo>
                    <a:pt x="643" y="24"/>
                  </a:lnTo>
                  <a:lnTo>
                    <a:pt x="187" y="231"/>
                  </a:lnTo>
                  <a:cubicBezTo>
                    <a:pt x="104" y="252"/>
                    <a:pt x="42" y="314"/>
                    <a:pt x="1" y="397"/>
                  </a:cubicBezTo>
                  <a:cubicBezTo>
                    <a:pt x="1" y="480"/>
                    <a:pt x="63" y="542"/>
                    <a:pt x="125" y="542"/>
                  </a:cubicBezTo>
                  <a:cubicBezTo>
                    <a:pt x="204" y="562"/>
                    <a:pt x="282" y="571"/>
                    <a:pt x="358" y="571"/>
                  </a:cubicBezTo>
                  <a:cubicBezTo>
                    <a:pt x="519" y="571"/>
                    <a:pt x="674" y="529"/>
                    <a:pt x="829" y="459"/>
                  </a:cubicBezTo>
                  <a:cubicBezTo>
                    <a:pt x="890" y="413"/>
                    <a:pt x="986" y="344"/>
                    <a:pt x="998" y="270"/>
                  </a:cubicBezTo>
                  <a:lnTo>
                    <a:pt x="998" y="270"/>
                  </a:lnTo>
                  <a:cubicBezTo>
                    <a:pt x="1064" y="213"/>
                    <a:pt x="1105" y="135"/>
                    <a:pt x="1036" y="66"/>
                  </a:cubicBezTo>
                  <a:cubicBezTo>
                    <a:pt x="998" y="17"/>
                    <a:pt x="932" y="1"/>
                    <a:pt x="863" y="1"/>
                  </a:cubicBezTo>
                  <a:close/>
                </a:path>
              </a:pathLst>
            </a:custGeom>
            <a:solidFill>
              <a:srgbClr val="FFFFFF"/>
            </a:solidFill>
            <a:ln>
              <a:noFill/>
            </a:ln>
          </p:spPr>
          <p:txBody>
            <a:bodyPr spcFirstLastPara="1" wrap="square" lIns="162500" tIns="162500" rIns="162500" bIns="162500"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33" name="Google Shape;1035;p174"/>
            <p:cNvSpPr/>
            <p:nvPr/>
          </p:nvSpPr>
          <p:spPr>
            <a:xfrm>
              <a:off x="4427469" y="2333820"/>
              <a:ext cx="50824" cy="34125"/>
            </a:xfrm>
            <a:custGeom>
              <a:avLst/>
              <a:gdLst/>
              <a:ahLst/>
              <a:cxnLst/>
              <a:rect l="l" t="t" r="r" b="b"/>
              <a:pathLst>
                <a:path w="1327" h="891" extrusionOk="0">
                  <a:moveTo>
                    <a:pt x="1057" y="0"/>
                  </a:moveTo>
                  <a:cubicBezTo>
                    <a:pt x="912" y="0"/>
                    <a:pt x="767" y="62"/>
                    <a:pt x="663" y="145"/>
                  </a:cubicBezTo>
                  <a:lnTo>
                    <a:pt x="104" y="746"/>
                  </a:lnTo>
                  <a:cubicBezTo>
                    <a:pt x="0" y="849"/>
                    <a:pt x="187" y="891"/>
                    <a:pt x="249" y="891"/>
                  </a:cubicBezTo>
                  <a:cubicBezTo>
                    <a:pt x="394" y="891"/>
                    <a:pt x="539" y="829"/>
                    <a:pt x="643" y="725"/>
                  </a:cubicBezTo>
                  <a:lnTo>
                    <a:pt x="1223" y="145"/>
                  </a:lnTo>
                  <a:cubicBezTo>
                    <a:pt x="1326" y="42"/>
                    <a:pt x="1140" y="0"/>
                    <a:pt x="1057" y="0"/>
                  </a:cubicBezTo>
                  <a:close/>
                </a:path>
              </a:pathLst>
            </a:custGeom>
            <a:solidFill>
              <a:srgbClr val="FFFFFF"/>
            </a:solidFill>
            <a:ln>
              <a:noFill/>
            </a:ln>
          </p:spPr>
          <p:txBody>
            <a:bodyPr spcFirstLastPara="1" wrap="square" lIns="162500" tIns="162500" rIns="162500" bIns="162500"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34" name="Google Shape;1036;p174"/>
            <p:cNvSpPr/>
            <p:nvPr/>
          </p:nvSpPr>
          <p:spPr>
            <a:xfrm>
              <a:off x="4434593" y="2329837"/>
              <a:ext cx="36538" cy="8771"/>
            </a:xfrm>
            <a:custGeom>
              <a:avLst/>
              <a:gdLst/>
              <a:ahLst/>
              <a:cxnLst/>
              <a:rect l="l" t="t" r="r" b="b"/>
              <a:pathLst>
                <a:path w="954" h="229" extrusionOk="0">
                  <a:moveTo>
                    <a:pt x="684" y="1"/>
                  </a:moveTo>
                  <a:cubicBezTo>
                    <a:pt x="560" y="1"/>
                    <a:pt x="1" y="228"/>
                    <a:pt x="291" y="228"/>
                  </a:cubicBezTo>
                  <a:cubicBezTo>
                    <a:pt x="415" y="228"/>
                    <a:pt x="954" y="1"/>
                    <a:pt x="684" y="1"/>
                  </a:cubicBezTo>
                  <a:close/>
                </a:path>
              </a:pathLst>
            </a:custGeom>
            <a:solidFill>
              <a:srgbClr val="FFFFFF"/>
            </a:solidFill>
            <a:ln>
              <a:noFill/>
            </a:ln>
          </p:spPr>
          <p:txBody>
            <a:bodyPr spcFirstLastPara="1" wrap="square" lIns="162500" tIns="162500" rIns="162500" bIns="162500"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35" name="Google Shape;1037;p174"/>
            <p:cNvSpPr/>
            <p:nvPr/>
          </p:nvSpPr>
          <p:spPr>
            <a:xfrm>
              <a:off x="4419924" y="2321488"/>
              <a:ext cx="55956" cy="24091"/>
            </a:xfrm>
            <a:custGeom>
              <a:avLst/>
              <a:gdLst/>
              <a:ahLst/>
              <a:cxnLst/>
              <a:rect l="l" t="t" r="r" b="b"/>
              <a:pathLst>
                <a:path w="1461" h="629" extrusionOk="0">
                  <a:moveTo>
                    <a:pt x="845" y="0"/>
                  </a:moveTo>
                  <a:cubicBezTo>
                    <a:pt x="794" y="0"/>
                    <a:pt x="736" y="11"/>
                    <a:pt x="681" y="30"/>
                  </a:cubicBezTo>
                  <a:lnTo>
                    <a:pt x="681" y="30"/>
                  </a:lnTo>
                  <a:cubicBezTo>
                    <a:pt x="672" y="31"/>
                    <a:pt x="662" y="31"/>
                    <a:pt x="653" y="32"/>
                  </a:cubicBezTo>
                  <a:cubicBezTo>
                    <a:pt x="384" y="32"/>
                    <a:pt x="156" y="177"/>
                    <a:pt x="52" y="426"/>
                  </a:cubicBezTo>
                  <a:cubicBezTo>
                    <a:pt x="0" y="530"/>
                    <a:pt x="166" y="576"/>
                    <a:pt x="258" y="576"/>
                  </a:cubicBezTo>
                  <a:cubicBezTo>
                    <a:pt x="276" y="576"/>
                    <a:pt x="291" y="574"/>
                    <a:pt x="301" y="571"/>
                  </a:cubicBezTo>
                  <a:cubicBezTo>
                    <a:pt x="422" y="571"/>
                    <a:pt x="529" y="512"/>
                    <a:pt x="597" y="421"/>
                  </a:cubicBezTo>
                  <a:lnTo>
                    <a:pt x="597" y="421"/>
                  </a:lnTo>
                  <a:lnTo>
                    <a:pt x="840" y="591"/>
                  </a:lnTo>
                  <a:cubicBezTo>
                    <a:pt x="900" y="617"/>
                    <a:pt x="961" y="629"/>
                    <a:pt x="1019" y="629"/>
                  </a:cubicBezTo>
                  <a:cubicBezTo>
                    <a:pt x="1099" y="629"/>
                    <a:pt x="1173" y="607"/>
                    <a:pt x="1233" y="571"/>
                  </a:cubicBezTo>
                  <a:cubicBezTo>
                    <a:pt x="1295" y="529"/>
                    <a:pt x="1461" y="405"/>
                    <a:pt x="1357" y="301"/>
                  </a:cubicBezTo>
                  <a:cubicBezTo>
                    <a:pt x="1274" y="218"/>
                    <a:pt x="1174" y="151"/>
                    <a:pt x="1066" y="104"/>
                  </a:cubicBezTo>
                  <a:lnTo>
                    <a:pt x="1066" y="104"/>
                  </a:lnTo>
                  <a:lnTo>
                    <a:pt x="964" y="32"/>
                  </a:lnTo>
                  <a:cubicBezTo>
                    <a:pt x="934" y="10"/>
                    <a:pt x="892" y="0"/>
                    <a:pt x="845" y="0"/>
                  </a:cubicBezTo>
                  <a:close/>
                </a:path>
              </a:pathLst>
            </a:custGeom>
            <a:solidFill>
              <a:srgbClr val="FFFFFF"/>
            </a:solidFill>
            <a:ln>
              <a:noFill/>
            </a:ln>
          </p:spPr>
          <p:txBody>
            <a:bodyPr spcFirstLastPara="1" wrap="square" lIns="162500" tIns="162500" rIns="162500" bIns="162500"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36" name="Google Shape;1038;p174"/>
            <p:cNvSpPr/>
            <p:nvPr/>
          </p:nvSpPr>
          <p:spPr>
            <a:xfrm>
              <a:off x="4330802" y="2429606"/>
              <a:ext cx="201650" cy="20299"/>
            </a:xfrm>
            <a:custGeom>
              <a:avLst/>
              <a:gdLst/>
              <a:ahLst/>
              <a:cxnLst/>
              <a:rect l="l" t="t" r="r" b="b"/>
              <a:pathLst>
                <a:path w="5265" h="530" extrusionOk="0">
                  <a:moveTo>
                    <a:pt x="621" y="1"/>
                  </a:moveTo>
                  <a:cubicBezTo>
                    <a:pt x="438" y="1"/>
                    <a:pt x="0" y="216"/>
                    <a:pt x="287" y="254"/>
                  </a:cubicBezTo>
                  <a:cubicBezTo>
                    <a:pt x="1301" y="442"/>
                    <a:pt x="2324" y="529"/>
                    <a:pt x="3350" y="529"/>
                  </a:cubicBezTo>
                  <a:cubicBezTo>
                    <a:pt x="3793" y="529"/>
                    <a:pt x="4236" y="513"/>
                    <a:pt x="4679" y="482"/>
                  </a:cubicBezTo>
                  <a:cubicBezTo>
                    <a:pt x="4853" y="482"/>
                    <a:pt x="5265" y="209"/>
                    <a:pt x="5008" y="209"/>
                  </a:cubicBezTo>
                  <a:cubicBezTo>
                    <a:pt x="4991" y="209"/>
                    <a:pt x="4971" y="210"/>
                    <a:pt x="4948" y="213"/>
                  </a:cubicBezTo>
                  <a:cubicBezTo>
                    <a:pt x="4505" y="251"/>
                    <a:pt x="4061" y="270"/>
                    <a:pt x="3616" y="270"/>
                  </a:cubicBezTo>
                  <a:cubicBezTo>
                    <a:pt x="2625" y="270"/>
                    <a:pt x="1633" y="177"/>
                    <a:pt x="660" y="5"/>
                  </a:cubicBezTo>
                  <a:cubicBezTo>
                    <a:pt x="649" y="2"/>
                    <a:pt x="636" y="1"/>
                    <a:pt x="621" y="1"/>
                  </a:cubicBezTo>
                  <a:close/>
                </a:path>
              </a:pathLst>
            </a:custGeom>
            <a:solidFill>
              <a:srgbClr val="FFFFFF"/>
            </a:solidFill>
            <a:ln>
              <a:noFill/>
            </a:ln>
          </p:spPr>
          <p:txBody>
            <a:bodyPr spcFirstLastPara="1" wrap="square" lIns="162500" tIns="162500" rIns="162500" bIns="162500"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37" name="Google Shape;1039;p174"/>
            <p:cNvSpPr/>
            <p:nvPr/>
          </p:nvSpPr>
          <p:spPr>
            <a:xfrm>
              <a:off x="4340185" y="2431368"/>
              <a:ext cx="38913" cy="13558"/>
            </a:xfrm>
            <a:custGeom>
              <a:avLst/>
              <a:gdLst/>
              <a:ahLst/>
              <a:cxnLst/>
              <a:rect l="l" t="t" r="r" b="b"/>
              <a:pathLst>
                <a:path w="1016" h="354" extrusionOk="0">
                  <a:moveTo>
                    <a:pt x="622" y="1"/>
                  </a:moveTo>
                  <a:cubicBezTo>
                    <a:pt x="394" y="1"/>
                    <a:pt x="1" y="353"/>
                    <a:pt x="394" y="353"/>
                  </a:cubicBezTo>
                  <a:cubicBezTo>
                    <a:pt x="622" y="353"/>
                    <a:pt x="1016" y="1"/>
                    <a:pt x="622" y="1"/>
                  </a:cubicBezTo>
                  <a:close/>
                </a:path>
              </a:pathLst>
            </a:custGeom>
            <a:solidFill>
              <a:srgbClr val="FFFFFF"/>
            </a:solidFill>
            <a:ln>
              <a:noFill/>
            </a:ln>
          </p:spPr>
          <p:txBody>
            <a:bodyPr spcFirstLastPara="1" wrap="square" lIns="162500" tIns="162500" rIns="162500" bIns="162500"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38" name="Google Shape;1040;p174"/>
            <p:cNvSpPr/>
            <p:nvPr/>
          </p:nvSpPr>
          <p:spPr>
            <a:xfrm>
              <a:off x="4333100" y="2426389"/>
              <a:ext cx="66833" cy="353203"/>
            </a:xfrm>
            <a:custGeom>
              <a:avLst/>
              <a:gdLst/>
              <a:ahLst/>
              <a:cxnLst/>
              <a:rect l="l" t="t" r="r" b="b"/>
              <a:pathLst>
                <a:path w="1745" h="9222" extrusionOk="0">
                  <a:moveTo>
                    <a:pt x="981" y="0"/>
                  </a:moveTo>
                  <a:cubicBezTo>
                    <a:pt x="854" y="0"/>
                    <a:pt x="707" y="44"/>
                    <a:pt x="642" y="110"/>
                  </a:cubicBezTo>
                  <a:lnTo>
                    <a:pt x="289" y="400"/>
                  </a:lnTo>
                  <a:cubicBezTo>
                    <a:pt x="1" y="553"/>
                    <a:pt x="158" y="790"/>
                    <a:pt x="384" y="790"/>
                  </a:cubicBezTo>
                  <a:cubicBezTo>
                    <a:pt x="401" y="790"/>
                    <a:pt x="419" y="788"/>
                    <a:pt x="437" y="785"/>
                  </a:cubicBezTo>
                  <a:lnTo>
                    <a:pt x="437" y="785"/>
                  </a:lnTo>
                  <a:cubicBezTo>
                    <a:pt x="365" y="1195"/>
                    <a:pt x="379" y="1617"/>
                    <a:pt x="393" y="2057"/>
                  </a:cubicBezTo>
                  <a:cubicBezTo>
                    <a:pt x="434" y="2803"/>
                    <a:pt x="455" y="3528"/>
                    <a:pt x="517" y="4274"/>
                  </a:cubicBezTo>
                  <a:cubicBezTo>
                    <a:pt x="642" y="5889"/>
                    <a:pt x="849" y="7484"/>
                    <a:pt x="1118" y="9079"/>
                  </a:cubicBezTo>
                  <a:cubicBezTo>
                    <a:pt x="1133" y="9179"/>
                    <a:pt x="1225" y="9222"/>
                    <a:pt x="1332" y="9222"/>
                  </a:cubicBezTo>
                  <a:cubicBezTo>
                    <a:pt x="1516" y="9222"/>
                    <a:pt x="1745" y="9096"/>
                    <a:pt x="1719" y="8914"/>
                  </a:cubicBezTo>
                  <a:cubicBezTo>
                    <a:pt x="1470" y="7484"/>
                    <a:pt x="1284" y="6076"/>
                    <a:pt x="1159" y="4626"/>
                  </a:cubicBezTo>
                  <a:cubicBezTo>
                    <a:pt x="1097" y="3880"/>
                    <a:pt x="1056" y="3134"/>
                    <a:pt x="1014" y="2389"/>
                  </a:cubicBezTo>
                  <a:cubicBezTo>
                    <a:pt x="994" y="1669"/>
                    <a:pt x="897" y="968"/>
                    <a:pt x="1151" y="306"/>
                  </a:cubicBezTo>
                  <a:lnTo>
                    <a:pt x="1151" y="306"/>
                  </a:lnTo>
                  <a:cubicBezTo>
                    <a:pt x="1154" y="303"/>
                    <a:pt x="1157" y="300"/>
                    <a:pt x="1159" y="297"/>
                  </a:cubicBezTo>
                  <a:lnTo>
                    <a:pt x="1155" y="296"/>
                  </a:lnTo>
                  <a:lnTo>
                    <a:pt x="1155" y="296"/>
                  </a:lnTo>
                  <a:cubicBezTo>
                    <a:pt x="1163" y="275"/>
                    <a:pt x="1171" y="255"/>
                    <a:pt x="1180" y="234"/>
                  </a:cubicBezTo>
                  <a:cubicBezTo>
                    <a:pt x="1259" y="65"/>
                    <a:pt x="1134" y="0"/>
                    <a:pt x="981" y="0"/>
                  </a:cubicBezTo>
                  <a:close/>
                </a:path>
              </a:pathLst>
            </a:custGeom>
            <a:solidFill>
              <a:srgbClr val="FFFFFF"/>
            </a:solidFill>
            <a:ln>
              <a:noFill/>
            </a:ln>
          </p:spPr>
          <p:txBody>
            <a:bodyPr spcFirstLastPara="1" wrap="square" lIns="162500" tIns="162500" rIns="162500" bIns="162500"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39" name="Google Shape;1041;p174"/>
            <p:cNvSpPr/>
            <p:nvPr/>
          </p:nvSpPr>
          <p:spPr>
            <a:xfrm>
              <a:off x="4330917" y="2774833"/>
              <a:ext cx="45615" cy="15550"/>
            </a:xfrm>
            <a:custGeom>
              <a:avLst/>
              <a:gdLst/>
              <a:ahLst/>
              <a:cxnLst/>
              <a:rect l="l" t="t" r="r" b="b"/>
              <a:pathLst>
                <a:path w="1191" h="406" extrusionOk="0">
                  <a:moveTo>
                    <a:pt x="986" y="1"/>
                  </a:moveTo>
                  <a:cubicBezTo>
                    <a:pt x="955" y="1"/>
                    <a:pt x="926" y="2"/>
                    <a:pt x="906" y="2"/>
                  </a:cubicBezTo>
                  <a:lnTo>
                    <a:pt x="367" y="106"/>
                  </a:lnTo>
                  <a:cubicBezTo>
                    <a:pt x="264" y="126"/>
                    <a:pt x="36" y="168"/>
                    <a:pt x="15" y="292"/>
                  </a:cubicBezTo>
                  <a:cubicBezTo>
                    <a:pt x="0" y="380"/>
                    <a:pt x="100" y="406"/>
                    <a:pt x="189" y="406"/>
                  </a:cubicBezTo>
                  <a:cubicBezTo>
                    <a:pt x="226" y="406"/>
                    <a:pt x="260" y="402"/>
                    <a:pt x="284" y="396"/>
                  </a:cubicBezTo>
                  <a:lnTo>
                    <a:pt x="823" y="292"/>
                  </a:lnTo>
                  <a:cubicBezTo>
                    <a:pt x="926" y="271"/>
                    <a:pt x="1134" y="230"/>
                    <a:pt x="1175" y="106"/>
                  </a:cubicBezTo>
                  <a:cubicBezTo>
                    <a:pt x="1191" y="12"/>
                    <a:pt x="1078" y="1"/>
                    <a:pt x="986" y="1"/>
                  </a:cubicBezTo>
                  <a:close/>
                </a:path>
              </a:pathLst>
            </a:custGeom>
            <a:solidFill>
              <a:srgbClr val="FFFFFF"/>
            </a:solidFill>
            <a:ln>
              <a:noFill/>
            </a:ln>
          </p:spPr>
          <p:txBody>
            <a:bodyPr spcFirstLastPara="1" wrap="square" lIns="162500" tIns="162500" rIns="162500" bIns="162500"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40" name="Google Shape;1042;p174"/>
            <p:cNvSpPr/>
            <p:nvPr/>
          </p:nvSpPr>
          <p:spPr>
            <a:xfrm>
              <a:off x="4495182" y="2430755"/>
              <a:ext cx="54501" cy="368025"/>
            </a:xfrm>
            <a:custGeom>
              <a:avLst/>
              <a:gdLst/>
              <a:ahLst/>
              <a:cxnLst/>
              <a:rect l="l" t="t" r="r" b="b"/>
              <a:pathLst>
                <a:path w="1423" h="9609" extrusionOk="0">
                  <a:moveTo>
                    <a:pt x="441" y="0"/>
                  </a:moveTo>
                  <a:cubicBezTo>
                    <a:pt x="259" y="0"/>
                    <a:pt x="0" y="115"/>
                    <a:pt x="14" y="265"/>
                  </a:cubicBezTo>
                  <a:cubicBezTo>
                    <a:pt x="325" y="3352"/>
                    <a:pt x="594" y="6417"/>
                    <a:pt x="822" y="9504"/>
                  </a:cubicBezTo>
                  <a:cubicBezTo>
                    <a:pt x="829" y="9577"/>
                    <a:pt x="905" y="9608"/>
                    <a:pt x="1001" y="9608"/>
                  </a:cubicBezTo>
                  <a:cubicBezTo>
                    <a:pt x="1178" y="9608"/>
                    <a:pt x="1422" y="9499"/>
                    <a:pt x="1422" y="9338"/>
                  </a:cubicBezTo>
                  <a:cubicBezTo>
                    <a:pt x="1174" y="6252"/>
                    <a:pt x="904" y="3186"/>
                    <a:pt x="614" y="100"/>
                  </a:cubicBezTo>
                  <a:cubicBezTo>
                    <a:pt x="608" y="30"/>
                    <a:pt x="534" y="0"/>
                    <a:pt x="441" y="0"/>
                  </a:cubicBezTo>
                  <a:close/>
                </a:path>
              </a:pathLst>
            </a:custGeom>
            <a:solidFill>
              <a:srgbClr val="FFFFFF"/>
            </a:solidFill>
            <a:ln>
              <a:noFill/>
            </a:ln>
          </p:spPr>
          <p:txBody>
            <a:bodyPr spcFirstLastPara="1" wrap="square" lIns="162500" tIns="162500" rIns="162500" bIns="162500"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41" name="Google Shape;1043;p174"/>
            <p:cNvSpPr/>
            <p:nvPr/>
          </p:nvSpPr>
          <p:spPr>
            <a:xfrm>
              <a:off x="4497288" y="2777284"/>
              <a:ext cx="53199" cy="39104"/>
            </a:xfrm>
            <a:custGeom>
              <a:avLst/>
              <a:gdLst/>
              <a:ahLst/>
              <a:cxnLst/>
              <a:rect l="l" t="t" r="r" b="b"/>
              <a:pathLst>
                <a:path w="1389" h="1021" extrusionOk="0">
                  <a:moveTo>
                    <a:pt x="1243" y="0"/>
                  </a:moveTo>
                  <a:cubicBezTo>
                    <a:pt x="1098" y="0"/>
                    <a:pt x="953" y="42"/>
                    <a:pt x="829" y="124"/>
                  </a:cubicBezTo>
                  <a:lnTo>
                    <a:pt x="373" y="497"/>
                  </a:lnTo>
                  <a:cubicBezTo>
                    <a:pt x="249" y="580"/>
                    <a:pt x="0" y="725"/>
                    <a:pt x="21" y="870"/>
                  </a:cubicBezTo>
                  <a:cubicBezTo>
                    <a:pt x="21" y="979"/>
                    <a:pt x="112" y="1021"/>
                    <a:pt x="228" y="1021"/>
                  </a:cubicBezTo>
                  <a:cubicBezTo>
                    <a:pt x="466" y="1021"/>
                    <a:pt x="809" y="844"/>
                    <a:pt x="684" y="704"/>
                  </a:cubicBezTo>
                  <a:cubicBezTo>
                    <a:pt x="677" y="696"/>
                    <a:pt x="668" y="689"/>
                    <a:pt x="658" y="683"/>
                  </a:cubicBezTo>
                  <a:lnTo>
                    <a:pt x="658" y="683"/>
                  </a:lnTo>
                  <a:cubicBezTo>
                    <a:pt x="699" y="652"/>
                    <a:pt x="743" y="613"/>
                    <a:pt x="767" y="601"/>
                  </a:cubicBezTo>
                  <a:lnTo>
                    <a:pt x="932" y="456"/>
                  </a:lnTo>
                  <a:lnTo>
                    <a:pt x="1284" y="187"/>
                  </a:lnTo>
                  <a:cubicBezTo>
                    <a:pt x="1388" y="104"/>
                    <a:pt x="1367" y="21"/>
                    <a:pt x="1243" y="0"/>
                  </a:cubicBezTo>
                  <a:close/>
                </a:path>
              </a:pathLst>
            </a:custGeom>
            <a:solidFill>
              <a:srgbClr val="FFFFFF"/>
            </a:solidFill>
            <a:ln>
              <a:noFill/>
            </a:ln>
          </p:spPr>
          <p:txBody>
            <a:bodyPr spcFirstLastPara="1" wrap="square" lIns="162500" tIns="162500" rIns="162500" bIns="162500"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42" name="Google Shape;1044;p174"/>
            <p:cNvSpPr/>
            <p:nvPr/>
          </p:nvSpPr>
          <p:spPr>
            <a:xfrm>
              <a:off x="4404451" y="2090200"/>
              <a:ext cx="28955" cy="40177"/>
            </a:xfrm>
            <a:custGeom>
              <a:avLst/>
              <a:gdLst/>
              <a:ahLst/>
              <a:cxnLst/>
              <a:rect l="l" t="t" r="r" b="b"/>
              <a:pathLst>
                <a:path w="756" h="1049" extrusionOk="0">
                  <a:moveTo>
                    <a:pt x="544" y="0"/>
                  </a:moveTo>
                  <a:cubicBezTo>
                    <a:pt x="507" y="0"/>
                    <a:pt x="474" y="2"/>
                    <a:pt x="456" y="2"/>
                  </a:cubicBezTo>
                  <a:cubicBezTo>
                    <a:pt x="353" y="23"/>
                    <a:pt x="166" y="64"/>
                    <a:pt x="125" y="188"/>
                  </a:cubicBezTo>
                  <a:cubicBezTo>
                    <a:pt x="21" y="437"/>
                    <a:pt x="1" y="706"/>
                    <a:pt x="63" y="975"/>
                  </a:cubicBezTo>
                  <a:cubicBezTo>
                    <a:pt x="76" y="1027"/>
                    <a:pt x="143" y="1049"/>
                    <a:pt x="229" y="1049"/>
                  </a:cubicBezTo>
                  <a:cubicBezTo>
                    <a:pt x="417" y="1049"/>
                    <a:pt x="692" y="944"/>
                    <a:pt x="664" y="830"/>
                  </a:cubicBezTo>
                  <a:cubicBezTo>
                    <a:pt x="601" y="582"/>
                    <a:pt x="622" y="313"/>
                    <a:pt x="726" y="85"/>
                  </a:cubicBezTo>
                  <a:cubicBezTo>
                    <a:pt x="755" y="11"/>
                    <a:pt x="637" y="0"/>
                    <a:pt x="544" y="0"/>
                  </a:cubicBezTo>
                  <a:close/>
                </a:path>
              </a:pathLst>
            </a:custGeom>
            <a:solidFill>
              <a:srgbClr val="FFFFFF"/>
            </a:solidFill>
            <a:ln>
              <a:noFill/>
            </a:ln>
          </p:spPr>
          <p:txBody>
            <a:bodyPr spcFirstLastPara="1" wrap="square" lIns="162500" tIns="162500" rIns="162500" bIns="162500"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43" name="Google Shape;1045;p174"/>
            <p:cNvSpPr/>
            <p:nvPr/>
          </p:nvSpPr>
          <p:spPr>
            <a:xfrm>
              <a:off x="4406826" y="2090391"/>
              <a:ext cx="70664" cy="16392"/>
            </a:xfrm>
            <a:custGeom>
              <a:avLst/>
              <a:gdLst/>
              <a:ahLst/>
              <a:cxnLst/>
              <a:rect l="l" t="t" r="r" b="b"/>
              <a:pathLst>
                <a:path w="1845" h="428" extrusionOk="0">
                  <a:moveTo>
                    <a:pt x="911" y="1"/>
                  </a:moveTo>
                  <a:cubicBezTo>
                    <a:pt x="718" y="1"/>
                    <a:pt x="523" y="12"/>
                    <a:pt x="332" y="38"/>
                  </a:cubicBezTo>
                  <a:cubicBezTo>
                    <a:pt x="229" y="38"/>
                    <a:pt x="22" y="101"/>
                    <a:pt x="1" y="246"/>
                  </a:cubicBezTo>
                  <a:cubicBezTo>
                    <a:pt x="1" y="350"/>
                    <a:pt x="117" y="396"/>
                    <a:pt x="216" y="396"/>
                  </a:cubicBezTo>
                  <a:cubicBezTo>
                    <a:pt x="235" y="396"/>
                    <a:pt x="253" y="394"/>
                    <a:pt x="270" y="390"/>
                  </a:cubicBezTo>
                  <a:cubicBezTo>
                    <a:pt x="428" y="372"/>
                    <a:pt x="591" y="362"/>
                    <a:pt x="754" y="362"/>
                  </a:cubicBezTo>
                  <a:cubicBezTo>
                    <a:pt x="953" y="362"/>
                    <a:pt x="1153" y="377"/>
                    <a:pt x="1347" y="411"/>
                  </a:cubicBezTo>
                  <a:cubicBezTo>
                    <a:pt x="1385" y="422"/>
                    <a:pt x="1424" y="427"/>
                    <a:pt x="1462" y="427"/>
                  </a:cubicBezTo>
                  <a:cubicBezTo>
                    <a:pt x="1574" y="427"/>
                    <a:pt x="1685" y="384"/>
                    <a:pt x="1762" y="308"/>
                  </a:cubicBezTo>
                  <a:cubicBezTo>
                    <a:pt x="1844" y="225"/>
                    <a:pt x="1844" y="101"/>
                    <a:pt x="1699" y="59"/>
                  </a:cubicBezTo>
                  <a:cubicBezTo>
                    <a:pt x="1447" y="23"/>
                    <a:pt x="1180" y="1"/>
                    <a:pt x="911" y="1"/>
                  </a:cubicBezTo>
                  <a:close/>
                </a:path>
              </a:pathLst>
            </a:custGeom>
            <a:solidFill>
              <a:srgbClr val="FFFFFF"/>
            </a:solidFill>
            <a:ln>
              <a:noFill/>
            </a:ln>
          </p:spPr>
          <p:txBody>
            <a:bodyPr spcFirstLastPara="1" wrap="square" lIns="162500" tIns="162500" rIns="162500" bIns="162500"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44" name="Google Shape;1046;p174"/>
            <p:cNvSpPr/>
            <p:nvPr/>
          </p:nvSpPr>
          <p:spPr>
            <a:xfrm>
              <a:off x="4406826" y="2119115"/>
              <a:ext cx="76983" cy="16507"/>
            </a:xfrm>
            <a:custGeom>
              <a:avLst/>
              <a:gdLst/>
              <a:ahLst/>
              <a:cxnLst/>
              <a:rect l="l" t="t" r="r" b="b"/>
              <a:pathLst>
                <a:path w="2010" h="431" extrusionOk="0">
                  <a:moveTo>
                    <a:pt x="815" y="1"/>
                  </a:moveTo>
                  <a:cubicBezTo>
                    <a:pt x="659" y="1"/>
                    <a:pt x="505" y="6"/>
                    <a:pt x="353" y="13"/>
                  </a:cubicBezTo>
                  <a:cubicBezTo>
                    <a:pt x="229" y="13"/>
                    <a:pt x="22" y="96"/>
                    <a:pt x="22" y="241"/>
                  </a:cubicBezTo>
                  <a:cubicBezTo>
                    <a:pt x="1" y="365"/>
                    <a:pt x="167" y="386"/>
                    <a:pt x="270" y="386"/>
                  </a:cubicBezTo>
                  <a:cubicBezTo>
                    <a:pt x="376" y="381"/>
                    <a:pt x="480" y="378"/>
                    <a:pt x="582" y="378"/>
                  </a:cubicBezTo>
                  <a:cubicBezTo>
                    <a:pt x="863" y="378"/>
                    <a:pt x="1136" y="397"/>
                    <a:pt x="1409" y="428"/>
                  </a:cubicBezTo>
                  <a:cubicBezTo>
                    <a:pt x="1424" y="430"/>
                    <a:pt x="1439" y="431"/>
                    <a:pt x="1455" y="431"/>
                  </a:cubicBezTo>
                  <a:cubicBezTo>
                    <a:pt x="1715" y="431"/>
                    <a:pt x="2009" y="113"/>
                    <a:pt x="1637" y="55"/>
                  </a:cubicBezTo>
                  <a:cubicBezTo>
                    <a:pt x="1361" y="15"/>
                    <a:pt x="1086" y="1"/>
                    <a:pt x="815" y="1"/>
                  </a:cubicBezTo>
                  <a:close/>
                </a:path>
              </a:pathLst>
            </a:custGeom>
            <a:solidFill>
              <a:srgbClr val="FFFFFF"/>
            </a:solidFill>
            <a:ln>
              <a:noFill/>
            </a:ln>
          </p:spPr>
          <p:txBody>
            <a:bodyPr spcFirstLastPara="1" wrap="square" lIns="162500" tIns="162500" rIns="162500" bIns="162500"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45" name="Google Shape;1047;p174"/>
            <p:cNvSpPr/>
            <p:nvPr/>
          </p:nvSpPr>
          <p:spPr>
            <a:xfrm>
              <a:off x="4450487" y="2091195"/>
              <a:ext cx="30180" cy="44122"/>
            </a:xfrm>
            <a:custGeom>
              <a:avLst/>
              <a:gdLst/>
              <a:ahLst/>
              <a:cxnLst/>
              <a:rect l="l" t="t" r="r" b="b"/>
              <a:pathLst>
                <a:path w="788" h="1152" extrusionOk="0">
                  <a:moveTo>
                    <a:pt x="429" y="1"/>
                  </a:moveTo>
                  <a:cubicBezTo>
                    <a:pt x="266" y="1"/>
                    <a:pt x="65" y="93"/>
                    <a:pt x="42" y="245"/>
                  </a:cubicBezTo>
                  <a:cubicBezTo>
                    <a:pt x="0" y="494"/>
                    <a:pt x="21" y="763"/>
                    <a:pt x="124" y="1012"/>
                  </a:cubicBezTo>
                  <a:cubicBezTo>
                    <a:pt x="187" y="1105"/>
                    <a:pt x="284" y="1151"/>
                    <a:pt x="381" y="1151"/>
                  </a:cubicBezTo>
                  <a:cubicBezTo>
                    <a:pt x="413" y="1151"/>
                    <a:pt x="445" y="1146"/>
                    <a:pt x="477" y="1136"/>
                  </a:cubicBezTo>
                  <a:cubicBezTo>
                    <a:pt x="580" y="1115"/>
                    <a:pt x="787" y="991"/>
                    <a:pt x="725" y="846"/>
                  </a:cubicBezTo>
                  <a:cubicBezTo>
                    <a:pt x="642" y="639"/>
                    <a:pt x="601" y="411"/>
                    <a:pt x="642" y="183"/>
                  </a:cubicBezTo>
                  <a:cubicBezTo>
                    <a:pt x="660" y="56"/>
                    <a:pt x="556" y="1"/>
                    <a:pt x="429" y="1"/>
                  </a:cubicBezTo>
                  <a:close/>
                </a:path>
              </a:pathLst>
            </a:custGeom>
            <a:solidFill>
              <a:srgbClr val="FFFFFF"/>
            </a:solidFill>
            <a:ln>
              <a:noFill/>
            </a:ln>
          </p:spPr>
          <p:txBody>
            <a:bodyPr spcFirstLastPara="1" wrap="square" lIns="162500" tIns="162500" rIns="162500" bIns="162500"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grpSp>
      <p:grpSp>
        <p:nvGrpSpPr>
          <p:cNvPr id="46" name="Google Shape;1048;p174"/>
          <p:cNvGrpSpPr/>
          <p:nvPr/>
        </p:nvGrpSpPr>
        <p:grpSpPr>
          <a:xfrm>
            <a:off x="9827251" y="3154436"/>
            <a:ext cx="394224" cy="372858"/>
            <a:chOff x="3272937" y="5114177"/>
            <a:chExt cx="496066" cy="469358"/>
          </a:xfrm>
        </p:grpSpPr>
        <p:sp>
          <p:nvSpPr>
            <p:cNvPr id="47" name="Google Shape;1049;p174"/>
            <p:cNvSpPr/>
            <p:nvPr/>
          </p:nvSpPr>
          <p:spPr>
            <a:xfrm>
              <a:off x="3282360" y="5129949"/>
              <a:ext cx="40923" cy="433184"/>
            </a:xfrm>
            <a:custGeom>
              <a:avLst/>
              <a:gdLst/>
              <a:ahLst/>
              <a:cxnLst/>
              <a:rect l="l" t="t" r="r" b="b"/>
              <a:pathLst>
                <a:path w="608" h="4312" extrusionOk="0">
                  <a:moveTo>
                    <a:pt x="455" y="0"/>
                  </a:moveTo>
                  <a:cubicBezTo>
                    <a:pt x="275" y="0"/>
                    <a:pt x="0" y="100"/>
                    <a:pt x="0" y="241"/>
                  </a:cubicBezTo>
                  <a:lnTo>
                    <a:pt x="0" y="4234"/>
                  </a:lnTo>
                  <a:cubicBezTo>
                    <a:pt x="0" y="4288"/>
                    <a:pt x="65" y="4311"/>
                    <a:pt x="153" y="4311"/>
                  </a:cubicBezTo>
                  <a:cubicBezTo>
                    <a:pt x="333" y="4311"/>
                    <a:pt x="607" y="4212"/>
                    <a:pt x="607" y="4071"/>
                  </a:cubicBezTo>
                  <a:lnTo>
                    <a:pt x="607" y="77"/>
                  </a:lnTo>
                  <a:cubicBezTo>
                    <a:pt x="607" y="24"/>
                    <a:pt x="542" y="0"/>
                    <a:pt x="455" y="0"/>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48" name="Google Shape;1050;p174"/>
            <p:cNvSpPr/>
            <p:nvPr/>
          </p:nvSpPr>
          <p:spPr>
            <a:xfrm>
              <a:off x="3272937" y="5114177"/>
              <a:ext cx="304970" cy="30640"/>
            </a:xfrm>
            <a:custGeom>
              <a:avLst/>
              <a:gdLst/>
              <a:ahLst/>
              <a:cxnLst/>
              <a:rect l="l" t="t" r="r" b="b"/>
              <a:pathLst>
                <a:path w="4531" h="305" extrusionOk="0">
                  <a:moveTo>
                    <a:pt x="654" y="1"/>
                  </a:moveTo>
                  <a:cubicBezTo>
                    <a:pt x="467" y="1"/>
                    <a:pt x="0" y="304"/>
                    <a:pt x="397" y="304"/>
                  </a:cubicBezTo>
                  <a:lnTo>
                    <a:pt x="3877" y="304"/>
                  </a:lnTo>
                  <a:cubicBezTo>
                    <a:pt x="4064" y="304"/>
                    <a:pt x="4531" y="1"/>
                    <a:pt x="4134" y="1"/>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49" name="Google Shape;1051;p174"/>
            <p:cNvSpPr/>
            <p:nvPr/>
          </p:nvSpPr>
          <p:spPr>
            <a:xfrm>
              <a:off x="3298043" y="5541241"/>
              <a:ext cx="273605" cy="42294"/>
            </a:xfrm>
            <a:custGeom>
              <a:avLst/>
              <a:gdLst/>
              <a:ahLst/>
              <a:cxnLst/>
              <a:rect l="l" t="t" r="r" b="b"/>
              <a:pathLst>
                <a:path w="4065" h="421" extrusionOk="0">
                  <a:moveTo>
                    <a:pt x="468" y="0"/>
                  </a:moveTo>
                  <a:cubicBezTo>
                    <a:pt x="118" y="0"/>
                    <a:pt x="1" y="421"/>
                    <a:pt x="398" y="421"/>
                  </a:cubicBezTo>
                  <a:lnTo>
                    <a:pt x="3597" y="421"/>
                  </a:lnTo>
                  <a:cubicBezTo>
                    <a:pt x="3924" y="421"/>
                    <a:pt x="4064" y="0"/>
                    <a:pt x="3644" y="0"/>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50" name="Google Shape;1052;p174"/>
            <p:cNvSpPr/>
            <p:nvPr/>
          </p:nvSpPr>
          <p:spPr>
            <a:xfrm>
              <a:off x="3519123" y="5174454"/>
              <a:ext cx="40923" cy="408671"/>
            </a:xfrm>
            <a:custGeom>
              <a:avLst/>
              <a:gdLst/>
              <a:ahLst/>
              <a:cxnLst/>
              <a:rect l="l" t="t" r="r" b="b"/>
              <a:pathLst>
                <a:path w="608" h="4068" extrusionOk="0">
                  <a:moveTo>
                    <a:pt x="371" y="1"/>
                  </a:moveTo>
                  <a:cubicBezTo>
                    <a:pt x="201" y="1"/>
                    <a:pt x="1" y="94"/>
                    <a:pt x="1" y="242"/>
                  </a:cubicBezTo>
                  <a:lnTo>
                    <a:pt x="1" y="3885"/>
                  </a:lnTo>
                  <a:cubicBezTo>
                    <a:pt x="1" y="4014"/>
                    <a:pt x="111" y="4067"/>
                    <a:pt x="238" y="4067"/>
                  </a:cubicBezTo>
                  <a:cubicBezTo>
                    <a:pt x="409" y="4067"/>
                    <a:pt x="608" y="3972"/>
                    <a:pt x="608" y="3838"/>
                  </a:cubicBezTo>
                  <a:lnTo>
                    <a:pt x="608" y="172"/>
                  </a:lnTo>
                  <a:cubicBezTo>
                    <a:pt x="608" y="52"/>
                    <a:pt x="498" y="1"/>
                    <a:pt x="371" y="1"/>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51" name="Google Shape;1053;p174"/>
            <p:cNvSpPr/>
            <p:nvPr/>
          </p:nvSpPr>
          <p:spPr>
            <a:xfrm>
              <a:off x="3592523" y="5232791"/>
              <a:ext cx="24969" cy="264304"/>
            </a:xfrm>
            <a:custGeom>
              <a:avLst/>
              <a:gdLst/>
              <a:ahLst/>
              <a:cxnLst/>
              <a:rect l="l" t="t" r="r" b="b"/>
              <a:pathLst>
                <a:path w="608" h="4312" extrusionOk="0">
                  <a:moveTo>
                    <a:pt x="455" y="0"/>
                  </a:moveTo>
                  <a:cubicBezTo>
                    <a:pt x="275" y="0"/>
                    <a:pt x="0" y="100"/>
                    <a:pt x="0" y="241"/>
                  </a:cubicBezTo>
                  <a:lnTo>
                    <a:pt x="0" y="4234"/>
                  </a:lnTo>
                  <a:cubicBezTo>
                    <a:pt x="0" y="4288"/>
                    <a:pt x="65" y="4311"/>
                    <a:pt x="153" y="4311"/>
                  </a:cubicBezTo>
                  <a:cubicBezTo>
                    <a:pt x="333" y="4311"/>
                    <a:pt x="607" y="4212"/>
                    <a:pt x="607" y="4071"/>
                  </a:cubicBezTo>
                  <a:lnTo>
                    <a:pt x="607" y="77"/>
                  </a:lnTo>
                  <a:cubicBezTo>
                    <a:pt x="607" y="24"/>
                    <a:pt x="542" y="0"/>
                    <a:pt x="455" y="0"/>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52" name="Google Shape;1054;p174"/>
            <p:cNvSpPr/>
            <p:nvPr/>
          </p:nvSpPr>
          <p:spPr>
            <a:xfrm rot="10800000" flipH="1">
              <a:off x="3588575" y="5470588"/>
              <a:ext cx="82804" cy="24131"/>
            </a:xfrm>
            <a:custGeom>
              <a:avLst/>
              <a:gdLst/>
              <a:ahLst/>
              <a:cxnLst/>
              <a:rect l="l" t="t" r="r" b="b"/>
              <a:pathLst>
                <a:path w="4065" h="421" extrusionOk="0">
                  <a:moveTo>
                    <a:pt x="468" y="0"/>
                  </a:moveTo>
                  <a:cubicBezTo>
                    <a:pt x="118" y="0"/>
                    <a:pt x="1" y="421"/>
                    <a:pt x="398" y="421"/>
                  </a:cubicBezTo>
                  <a:lnTo>
                    <a:pt x="3597" y="421"/>
                  </a:lnTo>
                  <a:cubicBezTo>
                    <a:pt x="3924" y="421"/>
                    <a:pt x="4064" y="0"/>
                    <a:pt x="3644" y="0"/>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53" name="Google Shape;1055;p174"/>
            <p:cNvSpPr/>
            <p:nvPr/>
          </p:nvSpPr>
          <p:spPr>
            <a:xfrm>
              <a:off x="3632814" y="5240260"/>
              <a:ext cx="24969" cy="249348"/>
            </a:xfrm>
            <a:custGeom>
              <a:avLst/>
              <a:gdLst/>
              <a:ahLst/>
              <a:cxnLst/>
              <a:rect l="l" t="t" r="r" b="b"/>
              <a:pathLst>
                <a:path w="608" h="4068" extrusionOk="0">
                  <a:moveTo>
                    <a:pt x="371" y="1"/>
                  </a:moveTo>
                  <a:cubicBezTo>
                    <a:pt x="201" y="1"/>
                    <a:pt x="1" y="94"/>
                    <a:pt x="1" y="242"/>
                  </a:cubicBezTo>
                  <a:lnTo>
                    <a:pt x="1" y="3885"/>
                  </a:lnTo>
                  <a:cubicBezTo>
                    <a:pt x="1" y="4014"/>
                    <a:pt x="111" y="4067"/>
                    <a:pt x="238" y="4067"/>
                  </a:cubicBezTo>
                  <a:cubicBezTo>
                    <a:pt x="409" y="4067"/>
                    <a:pt x="608" y="3972"/>
                    <a:pt x="608" y="3838"/>
                  </a:cubicBezTo>
                  <a:lnTo>
                    <a:pt x="608" y="172"/>
                  </a:lnTo>
                  <a:cubicBezTo>
                    <a:pt x="608" y="52"/>
                    <a:pt x="498" y="1"/>
                    <a:pt x="371" y="1"/>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54" name="Google Shape;1056;p174"/>
            <p:cNvSpPr/>
            <p:nvPr/>
          </p:nvSpPr>
          <p:spPr>
            <a:xfrm rot="10800000" flipH="1">
              <a:off x="3588575" y="5240258"/>
              <a:ext cx="82804" cy="24131"/>
            </a:xfrm>
            <a:custGeom>
              <a:avLst/>
              <a:gdLst/>
              <a:ahLst/>
              <a:cxnLst/>
              <a:rect l="l" t="t" r="r" b="b"/>
              <a:pathLst>
                <a:path w="4065" h="421" extrusionOk="0">
                  <a:moveTo>
                    <a:pt x="468" y="0"/>
                  </a:moveTo>
                  <a:cubicBezTo>
                    <a:pt x="118" y="0"/>
                    <a:pt x="1" y="421"/>
                    <a:pt x="398" y="421"/>
                  </a:cubicBezTo>
                  <a:lnTo>
                    <a:pt x="3597" y="421"/>
                  </a:lnTo>
                  <a:cubicBezTo>
                    <a:pt x="3924" y="421"/>
                    <a:pt x="4064" y="0"/>
                    <a:pt x="3644" y="0"/>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55" name="Google Shape;1057;p174"/>
            <p:cNvSpPr/>
            <p:nvPr/>
          </p:nvSpPr>
          <p:spPr>
            <a:xfrm rot="901614">
              <a:off x="3660087" y="5250103"/>
              <a:ext cx="24969" cy="264309"/>
            </a:xfrm>
            <a:custGeom>
              <a:avLst/>
              <a:gdLst/>
              <a:ahLst/>
              <a:cxnLst/>
              <a:rect l="l" t="t" r="r" b="b"/>
              <a:pathLst>
                <a:path w="608" h="4312" extrusionOk="0">
                  <a:moveTo>
                    <a:pt x="455" y="0"/>
                  </a:moveTo>
                  <a:cubicBezTo>
                    <a:pt x="275" y="0"/>
                    <a:pt x="0" y="100"/>
                    <a:pt x="0" y="241"/>
                  </a:cubicBezTo>
                  <a:lnTo>
                    <a:pt x="0" y="4234"/>
                  </a:lnTo>
                  <a:cubicBezTo>
                    <a:pt x="0" y="4288"/>
                    <a:pt x="65" y="4311"/>
                    <a:pt x="153" y="4311"/>
                  </a:cubicBezTo>
                  <a:cubicBezTo>
                    <a:pt x="333" y="4311"/>
                    <a:pt x="607" y="4212"/>
                    <a:pt x="607" y="4071"/>
                  </a:cubicBezTo>
                  <a:lnTo>
                    <a:pt x="607" y="77"/>
                  </a:lnTo>
                  <a:cubicBezTo>
                    <a:pt x="607" y="24"/>
                    <a:pt x="542" y="0"/>
                    <a:pt x="455" y="0"/>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56" name="Google Shape;1058;p174"/>
            <p:cNvSpPr/>
            <p:nvPr/>
          </p:nvSpPr>
          <p:spPr>
            <a:xfrm rot="-9898680" flipH="1">
              <a:off x="3624775" y="5490348"/>
              <a:ext cx="82809" cy="24130"/>
            </a:xfrm>
            <a:custGeom>
              <a:avLst/>
              <a:gdLst/>
              <a:ahLst/>
              <a:cxnLst/>
              <a:rect l="l" t="t" r="r" b="b"/>
              <a:pathLst>
                <a:path w="4065" h="421" extrusionOk="0">
                  <a:moveTo>
                    <a:pt x="468" y="0"/>
                  </a:moveTo>
                  <a:cubicBezTo>
                    <a:pt x="118" y="0"/>
                    <a:pt x="1" y="421"/>
                    <a:pt x="398" y="421"/>
                  </a:cubicBezTo>
                  <a:lnTo>
                    <a:pt x="3597" y="421"/>
                  </a:lnTo>
                  <a:cubicBezTo>
                    <a:pt x="3924" y="421"/>
                    <a:pt x="4064" y="0"/>
                    <a:pt x="3644" y="0"/>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57" name="Google Shape;1059;p174"/>
            <p:cNvSpPr/>
            <p:nvPr/>
          </p:nvSpPr>
          <p:spPr>
            <a:xfrm rot="901614">
              <a:off x="3699004" y="5268017"/>
              <a:ext cx="24969" cy="249353"/>
            </a:xfrm>
            <a:custGeom>
              <a:avLst/>
              <a:gdLst/>
              <a:ahLst/>
              <a:cxnLst/>
              <a:rect l="l" t="t" r="r" b="b"/>
              <a:pathLst>
                <a:path w="608" h="4068" extrusionOk="0">
                  <a:moveTo>
                    <a:pt x="371" y="1"/>
                  </a:moveTo>
                  <a:cubicBezTo>
                    <a:pt x="201" y="1"/>
                    <a:pt x="1" y="94"/>
                    <a:pt x="1" y="242"/>
                  </a:cubicBezTo>
                  <a:lnTo>
                    <a:pt x="1" y="3885"/>
                  </a:lnTo>
                  <a:cubicBezTo>
                    <a:pt x="1" y="4014"/>
                    <a:pt x="111" y="4067"/>
                    <a:pt x="238" y="4067"/>
                  </a:cubicBezTo>
                  <a:cubicBezTo>
                    <a:pt x="409" y="4067"/>
                    <a:pt x="608" y="3972"/>
                    <a:pt x="608" y="3838"/>
                  </a:cubicBezTo>
                  <a:lnTo>
                    <a:pt x="608" y="172"/>
                  </a:lnTo>
                  <a:cubicBezTo>
                    <a:pt x="608" y="52"/>
                    <a:pt x="498" y="1"/>
                    <a:pt x="371" y="1"/>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58" name="Google Shape;1060;p174"/>
            <p:cNvSpPr/>
            <p:nvPr/>
          </p:nvSpPr>
          <p:spPr>
            <a:xfrm rot="-9898680" flipH="1">
              <a:off x="3684482" y="5267892"/>
              <a:ext cx="82809" cy="24130"/>
            </a:xfrm>
            <a:custGeom>
              <a:avLst/>
              <a:gdLst/>
              <a:ahLst/>
              <a:cxnLst/>
              <a:rect l="l" t="t" r="r" b="b"/>
              <a:pathLst>
                <a:path w="4065" h="421" extrusionOk="0">
                  <a:moveTo>
                    <a:pt x="468" y="0"/>
                  </a:moveTo>
                  <a:cubicBezTo>
                    <a:pt x="118" y="0"/>
                    <a:pt x="1" y="421"/>
                    <a:pt x="398" y="421"/>
                  </a:cubicBezTo>
                  <a:lnTo>
                    <a:pt x="3597" y="421"/>
                  </a:lnTo>
                  <a:cubicBezTo>
                    <a:pt x="3924" y="421"/>
                    <a:pt x="4064" y="0"/>
                    <a:pt x="3644" y="0"/>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59" name="Google Shape;1061;p174"/>
            <p:cNvSpPr/>
            <p:nvPr/>
          </p:nvSpPr>
          <p:spPr>
            <a:xfrm>
              <a:off x="3330991" y="5184331"/>
              <a:ext cx="180422" cy="135975"/>
            </a:xfrm>
            <a:custGeom>
              <a:avLst/>
              <a:gdLst/>
              <a:ahLst/>
              <a:cxnLst/>
              <a:rect l="l" t="t" r="r" b="b"/>
              <a:pathLst>
                <a:path w="3528" h="2776" extrusionOk="0">
                  <a:moveTo>
                    <a:pt x="1755" y="0"/>
                  </a:moveTo>
                  <a:cubicBezTo>
                    <a:pt x="1289" y="0"/>
                    <a:pt x="815" y="173"/>
                    <a:pt x="444" y="457"/>
                  </a:cubicBezTo>
                  <a:cubicBezTo>
                    <a:pt x="350" y="536"/>
                    <a:pt x="415" y="594"/>
                    <a:pt x="497" y="594"/>
                  </a:cubicBezTo>
                  <a:cubicBezTo>
                    <a:pt x="535" y="594"/>
                    <a:pt x="578" y="581"/>
                    <a:pt x="608" y="550"/>
                  </a:cubicBezTo>
                  <a:cubicBezTo>
                    <a:pt x="920" y="308"/>
                    <a:pt x="1295" y="174"/>
                    <a:pt x="1664" y="174"/>
                  </a:cubicBezTo>
                  <a:cubicBezTo>
                    <a:pt x="2042" y="174"/>
                    <a:pt x="2415" y="314"/>
                    <a:pt x="2710" y="621"/>
                  </a:cubicBezTo>
                  <a:cubicBezTo>
                    <a:pt x="3083" y="1041"/>
                    <a:pt x="3153" y="1648"/>
                    <a:pt x="2850" y="2139"/>
                  </a:cubicBezTo>
                  <a:cubicBezTo>
                    <a:pt x="2642" y="2455"/>
                    <a:pt x="2292" y="2593"/>
                    <a:pt x="1928" y="2593"/>
                  </a:cubicBezTo>
                  <a:cubicBezTo>
                    <a:pt x="1513" y="2593"/>
                    <a:pt x="1079" y="2414"/>
                    <a:pt x="818" y="2115"/>
                  </a:cubicBezTo>
                  <a:cubicBezTo>
                    <a:pt x="374" y="1648"/>
                    <a:pt x="351" y="714"/>
                    <a:pt x="1098" y="504"/>
                  </a:cubicBezTo>
                  <a:cubicBezTo>
                    <a:pt x="1239" y="464"/>
                    <a:pt x="1224" y="354"/>
                    <a:pt x="1113" y="354"/>
                  </a:cubicBezTo>
                  <a:cubicBezTo>
                    <a:pt x="1095" y="354"/>
                    <a:pt x="1074" y="357"/>
                    <a:pt x="1052" y="364"/>
                  </a:cubicBezTo>
                  <a:cubicBezTo>
                    <a:pt x="328" y="574"/>
                    <a:pt x="1" y="1415"/>
                    <a:pt x="421" y="2045"/>
                  </a:cubicBezTo>
                  <a:cubicBezTo>
                    <a:pt x="766" y="2515"/>
                    <a:pt x="1311" y="2775"/>
                    <a:pt x="1865" y="2775"/>
                  </a:cubicBezTo>
                  <a:cubicBezTo>
                    <a:pt x="2136" y="2775"/>
                    <a:pt x="2410" y="2713"/>
                    <a:pt x="2663" y="2582"/>
                  </a:cubicBezTo>
                  <a:cubicBezTo>
                    <a:pt x="3410" y="2115"/>
                    <a:pt x="3527" y="1088"/>
                    <a:pt x="2897" y="457"/>
                  </a:cubicBezTo>
                  <a:cubicBezTo>
                    <a:pt x="2577" y="138"/>
                    <a:pt x="2170" y="0"/>
                    <a:pt x="1755" y="0"/>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60" name="Google Shape;1062;p174"/>
            <p:cNvSpPr/>
            <p:nvPr/>
          </p:nvSpPr>
          <p:spPr>
            <a:xfrm>
              <a:off x="3272937" y="5391789"/>
              <a:ext cx="304970" cy="30640"/>
            </a:xfrm>
            <a:custGeom>
              <a:avLst/>
              <a:gdLst/>
              <a:ahLst/>
              <a:cxnLst/>
              <a:rect l="l" t="t" r="r" b="b"/>
              <a:pathLst>
                <a:path w="4531" h="305" extrusionOk="0">
                  <a:moveTo>
                    <a:pt x="654" y="1"/>
                  </a:moveTo>
                  <a:cubicBezTo>
                    <a:pt x="467" y="1"/>
                    <a:pt x="0" y="304"/>
                    <a:pt x="397" y="304"/>
                  </a:cubicBezTo>
                  <a:lnTo>
                    <a:pt x="3877" y="304"/>
                  </a:lnTo>
                  <a:cubicBezTo>
                    <a:pt x="4064" y="304"/>
                    <a:pt x="4531" y="1"/>
                    <a:pt x="4134" y="1"/>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grpSp>
      <p:sp>
        <p:nvSpPr>
          <p:cNvPr id="61" name="Google Shape;1063;p174"/>
          <p:cNvSpPr/>
          <p:nvPr/>
        </p:nvSpPr>
        <p:spPr>
          <a:xfrm>
            <a:off x="8733988" y="3056260"/>
            <a:ext cx="82525" cy="6382"/>
          </a:xfrm>
          <a:custGeom>
            <a:avLst/>
            <a:gdLst/>
            <a:ahLst/>
            <a:cxnLst/>
            <a:rect l="l" t="t" r="r" b="b"/>
            <a:pathLst>
              <a:path w="1616" h="125" extrusionOk="0">
                <a:moveTo>
                  <a:pt x="1616" y="124"/>
                </a:moveTo>
                <a:lnTo>
                  <a:pt x="0" y="0"/>
                </a:lnTo>
              </a:path>
            </a:pathLst>
          </a:custGeom>
          <a:solidFill>
            <a:srgbClr val="FFFFFF"/>
          </a:solidFill>
          <a:ln>
            <a:noFill/>
          </a:ln>
        </p:spPr>
        <p:txBody>
          <a:bodyPr spcFirstLastPara="1" wrap="square" lIns="162500" tIns="162500" rIns="162500" bIns="162500"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62" name="Google Shape;1064;p174"/>
          <p:cNvSpPr/>
          <p:nvPr/>
        </p:nvSpPr>
        <p:spPr>
          <a:xfrm>
            <a:off x="8597490" y="2754035"/>
            <a:ext cx="378768" cy="310522"/>
          </a:xfrm>
          <a:custGeom>
            <a:avLst/>
            <a:gdLst/>
            <a:ahLst/>
            <a:cxnLst/>
            <a:rect l="l" t="t" r="r" b="b"/>
            <a:pathLst>
              <a:path w="7417" h="6083" extrusionOk="0">
                <a:moveTo>
                  <a:pt x="3677" y="0"/>
                </a:moveTo>
                <a:cubicBezTo>
                  <a:pt x="2523" y="0"/>
                  <a:pt x="1366" y="520"/>
                  <a:pt x="519" y="1339"/>
                </a:cubicBezTo>
                <a:cubicBezTo>
                  <a:pt x="386" y="1472"/>
                  <a:pt x="514" y="1535"/>
                  <a:pt x="673" y="1535"/>
                </a:cubicBezTo>
                <a:cubicBezTo>
                  <a:pt x="786" y="1535"/>
                  <a:pt x="914" y="1503"/>
                  <a:pt x="974" y="1443"/>
                </a:cubicBezTo>
                <a:cubicBezTo>
                  <a:pt x="1687" y="753"/>
                  <a:pt x="2611" y="357"/>
                  <a:pt x="3525" y="357"/>
                </a:cubicBezTo>
                <a:cubicBezTo>
                  <a:pt x="4258" y="357"/>
                  <a:pt x="4985" y="611"/>
                  <a:pt x="5594" y="1173"/>
                </a:cubicBezTo>
                <a:cubicBezTo>
                  <a:pt x="6671" y="2147"/>
                  <a:pt x="6837" y="3763"/>
                  <a:pt x="5946" y="4923"/>
                </a:cubicBezTo>
                <a:cubicBezTo>
                  <a:pt x="5484" y="5512"/>
                  <a:pt x="4776" y="5764"/>
                  <a:pt x="4037" y="5764"/>
                </a:cubicBezTo>
                <a:cubicBezTo>
                  <a:pt x="3087" y="5764"/>
                  <a:pt x="2087" y="5347"/>
                  <a:pt x="1492" y="4695"/>
                </a:cubicBezTo>
                <a:cubicBezTo>
                  <a:pt x="581" y="3721"/>
                  <a:pt x="602" y="1733"/>
                  <a:pt x="2052" y="1236"/>
                </a:cubicBezTo>
                <a:cubicBezTo>
                  <a:pt x="2369" y="1130"/>
                  <a:pt x="2176" y="949"/>
                  <a:pt x="1945" y="949"/>
                </a:cubicBezTo>
                <a:cubicBezTo>
                  <a:pt x="1905" y="949"/>
                  <a:pt x="1864" y="954"/>
                  <a:pt x="1824" y="966"/>
                </a:cubicBezTo>
                <a:lnTo>
                  <a:pt x="1824" y="987"/>
                </a:lnTo>
                <a:cubicBezTo>
                  <a:pt x="622" y="1443"/>
                  <a:pt x="1" y="2789"/>
                  <a:pt x="415" y="4011"/>
                </a:cubicBezTo>
                <a:cubicBezTo>
                  <a:pt x="892" y="5420"/>
                  <a:pt x="2507" y="6083"/>
                  <a:pt x="3874" y="6083"/>
                </a:cubicBezTo>
                <a:cubicBezTo>
                  <a:pt x="5304" y="6083"/>
                  <a:pt x="6588" y="5337"/>
                  <a:pt x="7002" y="3908"/>
                </a:cubicBezTo>
                <a:cubicBezTo>
                  <a:pt x="7417" y="2437"/>
                  <a:pt x="6526" y="946"/>
                  <a:pt x="5179" y="324"/>
                </a:cubicBezTo>
                <a:cubicBezTo>
                  <a:pt x="4697" y="102"/>
                  <a:pt x="4187" y="0"/>
                  <a:pt x="3677" y="0"/>
                </a:cubicBezTo>
                <a:close/>
              </a:path>
            </a:pathLst>
          </a:custGeom>
          <a:solidFill>
            <a:srgbClr val="FFFFFF"/>
          </a:solidFill>
          <a:ln>
            <a:noFill/>
          </a:ln>
        </p:spPr>
        <p:txBody>
          <a:bodyPr spcFirstLastPara="1" wrap="square" lIns="162500" tIns="162500" rIns="162500" bIns="162500"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63" name="Google Shape;1065;p174"/>
          <p:cNvSpPr/>
          <p:nvPr/>
        </p:nvSpPr>
        <p:spPr>
          <a:xfrm>
            <a:off x="8775402" y="2881934"/>
            <a:ext cx="44276" cy="25524"/>
          </a:xfrm>
          <a:custGeom>
            <a:avLst/>
            <a:gdLst/>
            <a:ahLst/>
            <a:cxnLst/>
            <a:rect l="l" t="t" r="r" b="b"/>
            <a:pathLst>
              <a:path w="867" h="500" extrusionOk="0">
                <a:moveTo>
                  <a:pt x="743" y="184"/>
                </a:moveTo>
                <a:lnTo>
                  <a:pt x="742" y="184"/>
                </a:lnTo>
                <a:lnTo>
                  <a:pt x="742" y="184"/>
                </a:lnTo>
                <a:cubicBezTo>
                  <a:pt x="742" y="184"/>
                  <a:pt x="742" y="184"/>
                  <a:pt x="742" y="184"/>
                </a:cubicBezTo>
                <a:lnTo>
                  <a:pt x="742" y="184"/>
                </a:lnTo>
                <a:cubicBezTo>
                  <a:pt x="742" y="184"/>
                  <a:pt x="742" y="184"/>
                  <a:pt x="743" y="184"/>
                </a:cubicBezTo>
                <a:close/>
                <a:moveTo>
                  <a:pt x="421" y="0"/>
                </a:moveTo>
                <a:cubicBezTo>
                  <a:pt x="266" y="0"/>
                  <a:pt x="63" y="74"/>
                  <a:pt x="38" y="184"/>
                </a:cubicBezTo>
                <a:lnTo>
                  <a:pt x="38" y="204"/>
                </a:lnTo>
                <a:cubicBezTo>
                  <a:pt x="1" y="412"/>
                  <a:pt x="152" y="499"/>
                  <a:pt x="334" y="499"/>
                </a:cubicBezTo>
                <a:cubicBezTo>
                  <a:pt x="552" y="499"/>
                  <a:pt x="812" y="375"/>
                  <a:pt x="846" y="184"/>
                </a:cubicBezTo>
                <a:cubicBezTo>
                  <a:pt x="867" y="101"/>
                  <a:pt x="805" y="80"/>
                  <a:pt x="743" y="59"/>
                </a:cubicBezTo>
                <a:cubicBezTo>
                  <a:pt x="696" y="45"/>
                  <a:pt x="648" y="39"/>
                  <a:pt x="601" y="39"/>
                </a:cubicBezTo>
                <a:cubicBezTo>
                  <a:pt x="591" y="39"/>
                  <a:pt x="581" y="39"/>
                  <a:pt x="572" y="40"/>
                </a:cubicBezTo>
                <a:lnTo>
                  <a:pt x="572" y="40"/>
                </a:lnTo>
                <a:cubicBezTo>
                  <a:pt x="540" y="12"/>
                  <a:pt x="485" y="0"/>
                  <a:pt x="421" y="0"/>
                </a:cubicBezTo>
                <a:close/>
              </a:path>
            </a:pathLst>
          </a:custGeom>
          <a:solidFill>
            <a:srgbClr val="FFFFFF"/>
          </a:solidFill>
          <a:ln>
            <a:noFill/>
          </a:ln>
        </p:spPr>
        <p:txBody>
          <a:bodyPr spcFirstLastPara="1" wrap="square" lIns="162500" tIns="162500" rIns="162500" bIns="162500"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64" name="Google Shape;1066;p174"/>
          <p:cNvSpPr/>
          <p:nvPr/>
        </p:nvSpPr>
        <p:spPr>
          <a:xfrm>
            <a:off x="8856394" y="2886784"/>
            <a:ext cx="43816" cy="16590"/>
          </a:xfrm>
          <a:custGeom>
            <a:avLst/>
            <a:gdLst/>
            <a:ahLst/>
            <a:cxnLst/>
            <a:rect l="l" t="t" r="r" b="b"/>
            <a:pathLst>
              <a:path w="858" h="325" extrusionOk="0">
                <a:moveTo>
                  <a:pt x="554" y="0"/>
                </a:moveTo>
                <a:cubicBezTo>
                  <a:pt x="510" y="0"/>
                  <a:pt x="461" y="11"/>
                  <a:pt x="414" y="25"/>
                </a:cubicBezTo>
                <a:lnTo>
                  <a:pt x="414" y="25"/>
                </a:lnTo>
                <a:cubicBezTo>
                  <a:pt x="407" y="26"/>
                  <a:pt x="402" y="27"/>
                  <a:pt x="399" y="27"/>
                </a:cubicBezTo>
                <a:cubicBezTo>
                  <a:pt x="275" y="27"/>
                  <a:pt x="151" y="89"/>
                  <a:pt x="68" y="192"/>
                </a:cubicBezTo>
                <a:cubicBezTo>
                  <a:pt x="0" y="287"/>
                  <a:pt x="72" y="324"/>
                  <a:pt x="188" y="324"/>
                </a:cubicBezTo>
                <a:cubicBezTo>
                  <a:pt x="428" y="324"/>
                  <a:pt x="857" y="166"/>
                  <a:pt x="648" y="27"/>
                </a:cubicBezTo>
                <a:cubicBezTo>
                  <a:pt x="623" y="8"/>
                  <a:pt x="590" y="0"/>
                  <a:pt x="554" y="0"/>
                </a:cubicBezTo>
                <a:close/>
              </a:path>
            </a:pathLst>
          </a:custGeom>
          <a:solidFill>
            <a:srgbClr val="FFFFFF"/>
          </a:solidFill>
          <a:ln>
            <a:noFill/>
          </a:ln>
        </p:spPr>
        <p:txBody>
          <a:bodyPr spcFirstLastPara="1" wrap="square" lIns="162500" tIns="162500" rIns="162500" bIns="162500"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65" name="Google Shape;1067;p174"/>
          <p:cNvSpPr/>
          <p:nvPr/>
        </p:nvSpPr>
        <p:spPr>
          <a:xfrm>
            <a:off x="8749819" y="2848703"/>
            <a:ext cx="57196" cy="34457"/>
          </a:xfrm>
          <a:custGeom>
            <a:avLst/>
            <a:gdLst/>
            <a:ahLst/>
            <a:cxnLst/>
            <a:rect l="l" t="t" r="r" b="b"/>
            <a:pathLst>
              <a:path w="1120" h="675" extrusionOk="0">
                <a:moveTo>
                  <a:pt x="902" y="1"/>
                </a:moveTo>
                <a:cubicBezTo>
                  <a:pt x="782" y="1"/>
                  <a:pt x="667" y="44"/>
                  <a:pt x="581" y="130"/>
                </a:cubicBezTo>
                <a:lnTo>
                  <a:pt x="84" y="483"/>
                </a:lnTo>
                <a:cubicBezTo>
                  <a:pt x="1" y="565"/>
                  <a:pt x="42" y="648"/>
                  <a:pt x="146" y="669"/>
                </a:cubicBezTo>
                <a:cubicBezTo>
                  <a:pt x="171" y="672"/>
                  <a:pt x="196" y="674"/>
                  <a:pt x="220" y="674"/>
                </a:cubicBezTo>
                <a:cubicBezTo>
                  <a:pt x="339" y="674"/>
                  <a:pt x="454" y="634"/>
                  <a:pt x="539" y="565"/>
                </a:cubicBezTo>
                <a:lnTo>
                  <a:pt x="1016" y="193"/>
                </a:lnTo>
                <a:cubicBezTo>
                  <a:pt x="1119" y="130"/>
                  <a:pt x="1078" y="27"/>
                  <a:pt x="974" y="6"/>
                </a:cubicBezTo>
                <a:cubicBezTo>
                  <a:pt x="950" y="3"/>
                  <a:pt x="926" y="1"/>
                  <a:pt x="902" y="1"/>
                </a:cubicBezTo>
                <a:close/>
              </a:path>
            </a:pathLst>
          </a:custGeom>
          <a:solidFill>
            <a:srgbClr val="FFFFFF"/>
          </a:solidFill>
          <a:ln>
            <a:noFill/>
          </a:ln>
        </p:spPr>
        <p:txBody>
          <a:bodyPr spcFirstLastPara="1" wrap="square" lIns="162500" tIns="162500" rIns="162500" bIns="162500"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66" name="Google Shape;1068;p174"/>
          <p:cNvSpPr/>
          <p:nvPr/>
        </p:nvSpPr>
        <p:spPr>
          <a:xfrm>
            <a:off x="8851389" y="2840792"/>
            <a:ext cx="62456" cy="31854"/>
          </a:xfrm>
          <a:custGeom>
            <a:avLst/>
            <a:gdLst/>
            <a:ahLst/>
            <a:cxnLst/>
            <a:rect l="l" t="t" r="r" b="b"/>
            <a:pathLst>
              <a:path w="1223" h="624" extrusionOk="0">
                <a:moveTo>
                  <a:pt x="405" y="1"/>
                </a:moveTo>
                <a:cubicBezTo>
                  <a:pt x="324" y="1"/>
                  <a:pt x="241" y="28"/>
                  <a:pt x="166" y="78"/>
                </a:cubicBezTo>
                <a:cubicBezTo>
                  <a:pt x="83" y="120"/>
                  <a:pt x="0" y="265"/>
                  <a:pt x="125" y="327"/>
                </a:cubicBezTo>
                <a:lnTo>
                  <a:pt x="663" y="596"/>
                </a:lnTo>
                <a:cubicBezTo>
                  <a:pt x="715" y="613"/>
                  <a:pt x="770" y="623"/>
                  <a:pt x="825" y="623"/>
                </a:cubicBezTo>
                <a:cubicBezTo>
                  <a:pt x="904" y="623"/>
                  <a:pt x="984" y="603"/>
                  <a:pt x="1057" y="555"/>
                </a:cubicBezTo>
                <a:cubicBezTo>
                  <a:pt x="1140" y="493"/>
                  <a:pt x="1222" y="368"/>
                  <a:pt x="1098" y="306"/>
                </a:cubicBezTo>
                <a:lnTo>
                  <a:pt x="560" y="37"/>
                </a:lnTo>
                <a:cubicBezTo>
                  <a:pt x="511" y="12"/>
                  <a:pt x="458" y="1"/>
                  <a:pt x="405" y="1"/>
                </a:cubicBezTo>
                <a:close/>
              </a:path>
            </a:pathLst>
          </a:custGeom>
          <a:solidFill>
            <a:srgbClr val="FFFFFF"/>
          </a:solidFill>
          <a:ln>
            <a:noFill/>
          </a:ln>
        </p:spPr>
        <p:txBody>
          <a:bodyPr spcFirstLastPara="1" wrap="square" lIns="162500" tIns="162500" rIns="162500" bIns="162500"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67" name="Google Shape;1069;p174"/>
          <p:cNvSpPr/>
          <p:nvPr/>
        </p:nvSpPr>
        <p:spPr>
          <a:xfrm>
            <a:off x="8638751" y="4015025"/>
            <a:ext cx="89981" cy="23839"/>
          </a:xfrm>
          <a:custGeom>
            <a:avLst/>
            <a:gdLst/>
            <a:ahLst/>
            <a:cxnLst/>
            <a:rect l="l" t="t" r="r" b="b"/>
            <a:pathLst>
              <a:path w="1762" h="467" extrusionOk="0">
                <a:moveTo>
                  <a:pt x="410" y="0"/>
                </a:moveTo>
                <a:cubicBezTo>
                  <a:pt x="298" y="0"/>
                  <a:pt x="169" y="40"/>
                  <a:pt x="84" y="109"/>
                </a:cubicBezTo>
                <a:cubicBezTo>
                  <a:pt x="1" y="192"/>
                  <a:pt x="21" y="295"/>
                  <a:pt x="146" y="316"/>
                </a:cubicBezTo>
                <a:lnTo>
                  <a:pt x="1285" y="461"/>
                </a:lnTo>
                <a:cubicBezTo>
                  <a:pt x="1310" y="465"/>
                  <a:pt x="1335" y="466"/>
                  <a:pt x="1360" y="466"/>
                </a:cubicBezTo>
                <a:cubicBezTo>
                  <a:pt x="1479" y="466"/>
                  <a:pt x="1596" y="426"/>
                  <a:pt x="1699" y="358"/>
                </a:cubicBezTo>
                <a:cubicBezTo>
                  <a:pt x="1761" y="275"/>
                  <a:pt x="1761" y="171"/>
                  <a:pt x="1637" y="150"/>
                </a:cubicBezTo>
                <a:lnTo>
                  <a:pt x="477" y="6"/>
                </a:lnTo>
                <a:cubicBezTo>
                  <a:pt x="456" y="2"/>
                  <a:pt x="433" y="0"/>
                  <a:pt x="410" y="0"/>
                </a:cubicBezTo>
                <a:close/>
              </a:path>
            </a:pathLst>
          </a:custGeom>
          <a:solidFill>
            <a:srgbClr val="FFFFFF"/>
          </a:solidFill>
          <a:ln>
            <a:noFill/>
          </a:ln>
        </p:spPr>
        <p:txBody>
          <a:bodyPr spcFirstLastPara="1" wrap="square" lIns="162500" tIns="162500" rIns="162500" bIns="162500"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68" name="Google Shape;1070;p174"/>
          <p:cNvSpPr/>
          <p:nvPr/>
        </p:nvSpPr>
        <p:spPr>
          <a:xfrm>
            <a:off x="8810127" y="2942679"/>
            <a:ext cx="97284" cy="36703"/>
          </a:xfrm>
          <a:custGeom>
            <a:avLst/>
            <a:gdLst/>
            <a:ahLst/>
            <a:cxnLst/>
            <a:rect l="l" t="t" r="r" b="b"/>
            <a:pathLst>
              <a:path w="1905" h="719" extrusionOk="0">
                <a:moveTo>
                  <a:pt x="1629" y="1"/>
                </a:moveTo>
                <a:cubicBezTo>
                  <a:pt x="1610" y="1"/>
                  <a:pt x="1591" y="3"/>
                  <a:pt x="1575" y="9"/>
                </a:cubicBezTo>
                <a:lnTo>
                  <a:pt x="332" y="195"/>
                </a:lnTo>
                <a:cubicBezTo>
                  <a:pt x="208" y="195"/>
                  <a:pt x="21" y="257"/>
                  <a:pt x="0" y="402"/>
                </a:cubicBezTo>
                <a:cubicBezTo>
                  <a:pt x="0" y="500"/>
                  <a:pt x="102" y="533"/>
                  <a:pt x="196" y="533"/>
                </a:cubicBezTo>
                <a:cubicBezTo>
                  <a:pt x="222" y="533"/>
                  <a:pt x="247" y="531"/>
                  <a:pt x="270" y="526"/>
                </a:cubicBezTo>
                <a:lnTo>
                  <a:pt x="270" y="547"/>
                </a:lnTo>
                <a:lnTo>
                  <a:pt x="933" y="448"/>
                </a:lnTo>
                <a:lnTo>
                  <a:pt x="933" y="448"/>
                </a:lnTo>
                <a:lnTo>
                  <a:pt x="891" y="485"/>
                </a:lnTo>
                <a:cubicBezTo>
                  <a:pt x="788" y="568"/>
                  <a:pt x="850" y="692"/>
                  <a:pt x="953" y="713"/>
                </a:cubicBezTo>
                <a:cubicBezTo>
                  <a:pt x="978" y="716"/>
                  <a:pt x="1003" y="718"/>
                  <a:pt x="1028" y="718"/>
                </a:cubicBezTo>
                <a:cubicBezTo>
                  <a:pt x="1147" y="718"/>
                  <a:pt x="1261" y="678"/>
                  <a:pt x="1347" y="609"/>
                </a:cubicBezTo>
                <a:lnTo>
                  <a:pt x="1761" y="236"/>
                </a:lnTo>
                <a:cubicBezTo>
                  <a:pt x="1905" y="111"/>
                  <a:pt x="1753" y="1"/>
                  <a:pt x="1629" y="1"/>
                </a:cubicBezTo>
                <a:close/>
              </a:path>
            </a:pathLst>
          </a:custGeom>
          <a:solidFill>
            <a:srgbClr val="FFFFFF"/>
          </a:solidFill>
          <a:ln>
            <a:noFill/>
          </a:ln>
        </p:spPr>
        <p:txBody>
          <a:bodyPr spcFirstLastPara="1" wrap="square" lIns="162500" tIns="162500" rIns="162500" bIns="162500"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69" name="Google Shape;1071;p174"/>
          <p:cNvSpPr/>
          <p:nvPr/>
        </p:nvSpPr>
        <p:spPr>
          <a:xfrm>
            <a:off x="8611890" y="3049268"/>
            <a:ext cx="110765" cy="586485"/>
          </a:xfrm>
          <a:custGeom>
            <a:avLst/>
            <a:gdLst/>
            <a:ahLst/>
            <a:cxnLst/>
            <a:rect l="l" t="t" r="r" b="b"/>
            <a:pathLst>
              <a:path w="2169" h="11489" extrusionOk="0">
                <a:moveTo>
                  <a:pt x="1969" y="1"/>
                </a:moveTo>
                <a:cubicBezTo>
                  <a:pt x="1813" y="1"/>
                  <a:pt x="1607" y="79"/>
                  <a:pt x="1583" y="199"/>
                </a:cubicBezTo>
                <a:cubicBezTo>
                  <a:pt x="775" y="3866"/>
                  <a:pt x="257" y="7594"/>
                  <a:pt x="9" y="11343"/>
                </a:cubicBezTo>
                <a:cubicBezTo>
                  <a:pt x="0" y="11446"/>
                  <a:pt x="94" y="11489"/>
                  <a:pt x="208" y="11489"/>
                </a:cubicBezTo>
                <a:cubicBezTo>
                  <a:pt x="368" y="11489"/>
                  <a:pt x="568" y="11403"/>
                  <a:pt x="568" y="11281"/>
                </a:cubicBezTo>
                <a:cubicBezTo>
                  <a:pt x="817" y="7532"/>
                  <a:pt x="1355" y="3803"/>
                  <a:pt x="2142" y="137"/>
                </a:cubicBezTo>
                <a:cubicBezTo>
                  <a:pt x="2169" y="41"/>
                  <a:pt x="2082" y="1"/>
                  <a:pt x="1969" y="1"/>
                </a:cubicBezTo>
                <a:close/>
              </a:path>
            </a:pathLst>
          </a:custGeom>
          <a:solidFill>
            <a:srgbClr val="FFFFFF"/>
          </a:solidFill>
          <a:ln>
            <a:noFill/>
          </a:ln>
        </p:spPr>
        <p:txBody>
          <a:bodyPr spcFirstLastPara="1" wrap="square" lIns="162500" tIns="162500" rIns="162500" bIns="162500"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70" name="Google Shape;1072;p174"/>
          <p:cNvSpPr/>
          <p:nvPr/>
        </p:nvSpPr>
        <p:spPr>
          <a:xfrm>
            <a:off x="8826365" y="3076577"/>
            <a:ext cx="47289" cy="552538"/>
          </a:xfrm>
          <a:custGeom>
            <a:avLst/>
            <a:gdLst/>
            <a:ahLst/>
            <a:cxnLst/>
            <a:rect l="l" t="t" r="r" b="b"/>
            <a:pathLst>
              <a:path w="926" h="10824" extrusionOk="0">
                <a:moveTo>
                  <a:pt x="397" y="0"/>
                </a:moveTo>
                <a:cubicBezTo>
                  <a:pt x="228" y="0"/>
                  <a:pt x="1" y="108"/>
                  <a:pt x="14" y="265"/>
                </a:cubicBezTo>
                <a:cubicBezTo>
                  <a:pt x="262" y="3724"/>
                  <a:pt x="345" y="7183"/>
                  <a:pt x="262" y="10663"/>
                </a:cubicBezTo>
                <a:cubicBezTo>
                  <a:pt x="262" y="10776"/>
                  <a:pt x="365" y="10824"/>
                  <a:pt x="483" y="10824"/>
                </a:cubicBezTo>
                <a:cubicBezTo>
                  <a:pt x="647" y="10824"/>
                  <a:pt x="842" y="10733"/>
                  <a:pt x="842" y="10601"/>
                </a:cubicBezTo>
                <a:cubicBezTo>
                  <a:pt x="925" y="7100"/>
                  <a:pt x="842" y="3621"/>
                  <a:pt x="573" y="120"/>
                </a:cubicBezTo>
                <a:cubicBezTo>
                  <a:pt x="573" y="36"/>
                  <a:pt x="495" y="0"/>
                  <a:pt x="397" y="0"/>
                </a:cubicBezTo>
                <a:close/>
              </a:path>
            </a:pathLst>
          </a:custGeom>
          <a:solidFill>
            <a:srgbClr val="FFFFFF"/>
          </a:solidFill>
          <a:ln>
            <a:noFill/>
          </a:ln>
        </p:spPr>
        <p:txBody>
          <a:bodyPr spcFirstLastPara="1" wrap="square" lIns="162500" tIns="162500" rIns="162500" bIns="162500"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71" name="Google Shape;1073;p174"/>
          <p:cNvSpPr/>
          <p:nvPr/>
        </p:nvSpPr>
        <p:spPr>
          <a:xfrm>
            <a:off x="8599228" y="3607058"/>
            <a:ext cx="298081" cy="27973"/>
          </a:xfrm>
          <a:custGeom>
            <a:avLst/>
            <a:gdLst/>
            <a:ahLst/>
            <a:cxnLst/>
            <a:rect l="l" t="t" r="r" b="b"/>
            <a:pathLst>
              <a:path w="5837" h="548" extrusionOk="0">
                <a:moveTo>
                  <a:pt x="713" y="1"/>
                </a:moveTo>
                <a:cubicBezTo>
                  <a:pt x="526" y="1"/>
                  <a:pt x="1" y="253"/>
                  <a:pt x="340" y="313"/>
                </a:cubicBezTo>
                <a:cubicBezTo>
                  <a:pt x="1282" y="468"/>
                  <a:pt x="2238" y="547"/>
                  <a:pt x="3196" y="547"/>
                </a:cubicBezTo>
                <a:cubicBezTo>
                  <a:pt x="3902" y="547"/>
                  <a:pt x="4608" y="504"/>
                  <a:pt x="5311" y="416"/>
                </a:cubicBezTo>
                <a:cubicBezTo>
                  <a:pt x="5583" y="397"/>
                  <a:pt x="5837" y="122"/>
                  <a:pt x="5492" y="122"/>
                </a:cubicBezTo>
                <a:cubicBezTo>
                  <a:pt x="5469" y="122"/>
                  <a:pt x="5443" y="124"/>
                  <a:pt x="5415" y="126"/>
                </a:cubicBezTo>
                <a:cubicBezTo>
                  <a:pt x="4779" y="202"/>
                  <a:pt x="4140" y="241"/>
                  <a:pt x="3501" y="241"/>
                </a:cubicBezTo>
                <a:cubicBezTo>
                  <a:pt x="2577" y="241"/>
                  <a:pt x="1651" y="161"/>
                  <a:pt x="733" y="2"/>
                </a:cubicBezTo>
                <a:cubicBezTo>
                  <a:pt x="727" y="1"/>
                  <a:pt x="721" y="1"/>
                  <a:pt x="713" y="1"/>
                </a:cubicBezTo>
                <a:close/>
              </a:path>
            </a:pathLst>
          </a:custGeom>
          <a:solidFill>
            <a:srgbClr val="FFFFFF"/>
          </a:solidFill>
          <a:ln>
            <a:noFill/>
          </a:ln>
        </p:spPr>
        <p:txBody>
          <a:bodyPr spcFirstLastPara="1" wrap="square" lIns="162500" tIns="162500" rIns="162500" bIns="162500"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72" name="Google Shape;1074;p174"/>
          <p:cNvSpPr/>
          <p:nvPr/>
        </p:nvSpPr>
        <p:spPr>
          <a:xfrm>
            <a:off x="8830247" y="2998984"/>
            <a:ext cx="96262" cy="87444"/>
          </a:xfrm>
          <a:custGeom>
            <a:avLst/>
            <a:gdLst/>
            <a:ahLst/>
            <a:cxnLst/>
            <a:rect l="l" t="t" r="r" b="b"/>
            <a:pathLst>
              <a:path w="1885" h="1713" extrusionOk="0">
                <a:moveTo>
                  <a:pt x="875" y="0"/>
                </a:moveTo>
                <a:cubicBezTo>
                  <a:pt x="587" y="0"/>
                  <a:pt x="303" y="115"/>
                  <a:pt x="83" y="335"/>
                </a:cubicBezTo>
                <a:cubicBezTo>
                  <a:pt x="0" y="418"/>
                  <a:pt x="166" y="459"/>
                  <a:pt x="228" y="459"/>
                </a:cubicBezTo>
                <a:cubicBezTo>
                  <a:pt x="373" y="459"/>
                  <a:pt x="497" y="418"/>
                  <a:pt x="601" y="314"/>
                </a:cubicBezTo>
                <a:lnTo>
                  <a:pt x="621" y="314"/>
                </a:lnTo>
                <a:cubicBezTo>
                  <a:pt x="647" y="288"/>
                  <a:pt x="677" y="277"/>
                  <a:pt x="710" y="277"/>
                </a:cubicBezTo>
                <a:cubicBezTo>
                  <a:pt x="884" y="277"/>
                  <a:pt x="1125" y="603"/>
                  <a:pt x="1160" y="708"/>
                </a:cubicBezTo>
                <a:cubicBezTo>
                  <a:pt x="1243" y="1018"/>
                  <a:pt x="1201" y="1350"/>
                  <a:pt x="1015" y="1619"/>
                </a:cubicBezTo>
                <a:cubicBezTo>
                  <a:pt x="972" y="1691"/>
                  <a:pt x="1087" y="1713"/>
                  <a:pt x="1176" y="1713"/>
                </a:cubicBezTo>
                <a:cubicBezTo>
                  <a:pt x="1216" y="1713"/>
                  <a:pt x="1251" y="1708"/>
                  <a:pt x="1264" y="1702"/>
                </a:cubicBezTo>
                <a:cubicBezTo>
                  <a:pt x="1388" y="1702"/>
                  <a:pt x="1512" y="1640"/>
                  <a:pt x="1574" y="1536"/>
                </a:cubicBezTo>
                <a:cubicBezTo>
                  <a:pt x="1844" y="1101"/>
                  <a:pt x="1885" y="418"/>
                  <a:pt x="1388" y="128"/>
                </a:cubicBezTo>
                <a:cubicBezTo>
                  <a:pt x="1224" y="42"/>
                  <a:pt x="1049" y="0"/>
                  <a:pt x="875" y="0"/>
                </a:cubicBezTo>
                <a:close/>
              </a:path>
            </a:pathLst>
          </a:custGeom>
          <a:solidFill>
            <a:srgbClr val="FFFFFF"/>
          </a:solidFill>
          <a:ln>
            <a:noFill/>
          </a:ln>
        </p:spPr>
        <p:txBody>
          <a:bodyPr spcFirstLastPara="1" wrap="square" lIns="162500" tIns="162500" rIns="162500" bIns="162500"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73" name="Google Shape;1075;p174"/>
          <p:cNvSpPr/>
          <p:nvPr/>
        </p:nvSpPr>
        <p:spPr>
          <a:xfrm>
            <a:off x="8853482" y="3038138"/>
            <a:ext cx="63528" cy="40430"/>
          </a:xfrm>
          <a:custGeom>
            <a:avLst/>
            <a:gdLst/>
            <a:ahLst/>
            <a:cxnLst/>
            <a:rect l="l" t="t" r="r" b="b"/>
            <a:pathLst>
              <a:path w="1244" h="792" extrusionOk="0">
                <a:moveTo>
                  <a:pt x="1031" y="1"/>
                </a:moveTo>
                <a:cubicBezTo>
                  <a:pt x="650" y="1"/>
                  <a:pt x="292" y="127"/>
                  <a:pt x="42" y="396"/>
                </a:cubicBezTo>
                <a:cubicBezTo>
                  <a:pt x="21" y="417"/>
                  <a:pt x="1" y="459"/>
                  <a:pt x="42" y="479"/>
                </a:cubicBezTo>
                <a:lnTo>
                  <a:pt x="539" y="769"/>
                </a:lnTo>
                <a:cubicBezTo>
                  <a:pt x="579" y="785"/>
                  <a:pt x="624" y="792"/>
                  <a:pt x="671" y="792"/>
                </a:cubicBezTo>
                <a:cubicBezTo>
                  <a:pt x="748" y="792"/>
                  <a:pt x="827" y="774"/>
                  <a:pt x="891" y="749"/>
                </a:cubicBezTo>
                <a:cubicBezTo>
                  <a:pt x="933" y="749"/>
                  <a:pt x="1161" y="624"/>
                  <a:pt x="1057" y="562"/>
                </a:cubicBezTo>
                <a:lnTo>
                  <a:pt x="614" y="304"/>
                </a:lnTo>
                <a:lnTo>
                  <a:pt x="614" y="304"/>
                </a:lnTo>
                <a:cubicBezTo>
                  <a:pt x="652" y="271"/>
                  <a:pt x="689" y="251"/>
                  <a:pt x="746" y="251"/>
                </a:cubicBezTo>
                <a:cubicBezTo>
                  <a:pt x="891" y="251"/>
                  <a:pt x="1036" y="231"/>
                  <a:pt x="1161" y="148"/>
                </a:cubicBezTo>
                <a:cubicBezTo>
                  <a:pt x="1244" y="86"/>
                  <a:pt x="1223" y="24"/>
                  <a:pt x="1119" y="3"/>
                </a:cubicBezTo>
                <a:cubicBezTo>
                  <a:pt x="1090" y="1"/>
                  <a:pt x="1060" y="1"/>
                  <a:pt x="1031" y="1"/>
                </a:cubicBezTo>
                <a:close/>
              </a:path>
            </a:pathLst>
          </a:custGeom>
          <a:solidFill>
            <a:srgbClr val="FFFFFF"/>
          </a:solidFill>
          <a:ln>
            <a:noFill/>
          </a:ln>
        </p:spPr>
        <p:txBody>
          <a:bodyPr spcFirstLastPara="1" wrap="square" lIns="162500" tIns="162500" rIns="162500" bIns="162500"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74" name="Google Shape;1076;p174"/>
          <p:cNvSpPr/>
          <p:nvPr/>
        </p:nvSpPr>
        <p:spPr>
          <a:xfrm>
            <a:off x="8837650" y="3057078"/>
            <a:ext cx="73027" cy="52528"/>
          </a:xfrm>
          <a:custGeom>
            <a:avLst/>
            <a:gdLst/>
            <a:ahLst/>
            <a:cxnLst/>
            <a:rect l="l" t="t" r="r" b="b"/>
            <a:pathLst>
              <a:path w="1430" h="1029" extrusionOk="0">
                <a:moveTo>
                  <a:pt x="505" y="1"/>
                </a:moveTo>
                <a:cubicBezTo>
                  <a:pt x="383" y="1"/>
                  <a:pt x="279" y="62"/>
                  <a:pt x="207" y="170"/>
                </a:cubicBezTo>
                <a:lnTo>
                  <a:pt x="186" y="170"/>
                </a:lnTo>
                <a:cubicBezTo>
                  <a:pt x="0" y="419"/>
                  <a:pt x="83" y="771"/>
                  <a:pt x="352" y="937"/>
                </a:cubicBezTo>
                <a:cubicBezTo>
                  <a:pt x="475" y="998"/>
                  <a:pt x="606" y="1028"/>
                  <a:pt x="736" y="1028"/>
                </a:cubicBezTo>
                <a:cubicBezTo>
                  <a:pt x="958" y="1028"/>
                  <a:pt x="1177" y="941"/>
                  <a:pt x="1346" y="771"/>
                </a:cubicBezTo>
                <a:cubicBezTo>
                  <a:pt x="1429" y="688"/>
                  <a:pt x="1388" y="543"/>
                  <a:pt x="1284" y="543"/>
                </a:cubicBezTo>
                <a:cubicBezTo>
                  <a:pt x="1247" y="533"/>
                  <a:pt x="1208" y="527"/>
                  <a:pt x="1169" y="527"/>
                </a:cubicBezTo>
                <a:cubicBezTo>
                  <a:pt x="1058" y="527"/>
                  <a:pt x="947" y="570"/>
                  <a:pt x="870" y="647"/>
                </a:cubicBezTo>
                <a:lnTo>
                  <a:pt x="870" y="647"/>
                </a:lnTo>
                <a:cubicBezTo>
                  <a:pt x="872" y="644"/>
                  <a:pt x="874" y="643"/>
                  <a:pt x="874" y="643"/>
                </a:cubicBezTo>
                <a:cubicBezTo>
                  <a:pt x="876" y="643"/>
                  <a:pt x="869" y="655"/>
                  <a:pt x="863" y="664"/>
                </a:cubicBezTo>
                <a:lnTo>
                  <a:pt x="863" y="664"/>
                </a:lnTo>
                <a:cubicBezTo>
                  <a:pt x="855" y="666"/>
                  <a:pt x="849" y="668"/>
                  <a:pt x="849" y="668"/>
                </a:cubicBezTo>
                <a:cubicBezTo>
                  <a:pt x="808" y="668"/>
                  <a:pt x="766" y="626"/>
                  <a:pt x="725" y="585"/>
                </a:cubicBezTo>
                <a:cubicBezTo>
                  <a:pt x="642" y="481"/>
                  <a:pt x="642" y="315"/>
                  <a:pt x="725" y="191"/>
                </a:cubicBezTo>
                <a:cubicBezTo>
                  <a:pt x="808" y="88"/>
                  <a:pt x="663" y="5"/>
                  <a:pt x="559" y="5"/>
                </a:cubicBezTo>
                <a:cubicBezTo>
                  <a:pt x="541" y="2"/>
                  <a:pt x="523" y="1"/>
                  <a:pt x="505" y="1"/>
                </a:cubicBezTo>
                <a:close/>
              </a:path>
            </a:pathLst>
          </a:custGeom>
          <a:solidFill>
            <a:srgbClr val="FFFFFF"/>
          </a:solidFill>
          <a:ln>
            <a:noFill/>
          </a:ln>
        </p:spPr>
        <p:txBody>
          <a:bodyPr spcFirstLastPara="1" wrap="square" lIns="162500" tIns="162500" rIns="162500" bIns="162500"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75" name="Google Shape;1077;p174"/>
          <p:cNvSpPr/>
          <p:nvPr/>
        </p:nvSpPr>
        <p:spPr>
          <a:xfrm>
            <a:off x="8837089" y="3064070"/>
            <a:ext cx="109540" cy="334055"/>
          </a:xfrm>
          <a:custGeom>
            <a:avLst/>
            <a:gdLst/>
            <a:ahLst/>
            <a:cxnLst/>
            <a:rect l="l" t="t" r="r" b="b"/>
            <a:pathLst>
              <a:path w="2145" h="6544" extrusionOk="0">
                <a:moveTo>
                  <a:pt x="1599" y="1"/>
                </a:moveTo>
                <a:cubicBezTo>
                  <a:pt x="1417" y="1"/>
                  <a:pt x="1120" y="123"/>
                  <a:pt x="1150" y="199"/>
                </a:cubicBezTo>
                <a:cubicBezTo>
                  <a:pt x="1544" y="1069"/>
                  <a:pt x="1420" y="2208"/>
                  <a:pt x="1440" y="3161"/>
                </a:cubicBezTo>
                <a:cubicBezTo>
                  <a:pt x="1472" y="4014"/>
                  <a:pt x="1505" y="4879"/>
                  <a:pt x="1547" y="5738"/>
                </a:cubicBezTo>
                <a:lnTo>
                  <a:pt x="1547" y="5738"/>
                </a:lnTo>
                <a:cubicBezTo>
                  <a:pt x="1113" y="5225"/>
                  <a:pt x="789" y="4618"/>
                  <a:pt x="612" y="3969"/>
                </a:cubicBezTo>
                <a:cubicBezTo>
                  <a:pt x="601" y="3938"/>
                  <a:pt x="557" y="3925"/>
                  <a:pt x="498" y="3925"/>
                </a:cubicBezTo>
                <a:cubicBezTo>
                  <a:pt x="319" y="3925"/>
                  <a:pt x="1" y="4042"/>
                  <a:pt x="32" y="4135"/>
                </a:cubicBezTo>
                <a:cubicBezTo>
                  <a:pt x="301" y="5067"/>
                  <a:pt x="840" y="5895"/>
                  <a:pt x="1585" y="6517"/>
                </a:cubicBezTo>
                <a:cubicBezTo>
                  <a:pt x="1608" y="6535"/>
                  <a:pt x="1649" y="6543"/>
                  <a:pt x="1698" y="6543"/>
                </a:cubicBezTo>
                <a:cubicBezTo>
                  <a:pt x="1869" y="6543"/>
                  <a:pt x="2145" y="6443"/>
                  <a:pt x="2145" y="6330"/>
                </a:cubicBezTo>
                <a:cubicBezTo>
                  <a:pt x="2103" y="5233"/>
                  <a:pt x="2062" y="4114"/>
                  <a:pt x="2020" y="3016"/>
                </a:cubicBezTo>
                <a:cubicBezTo>
                  <a:pt x="1979" y="2084"/>
                  <a:pt x="2103" y="945"/>
                  <a:pt x="1730" y="54"/>
                </a:cubicBezTo>
                <a:cubicBezTo>
                  <a:pt x="1714" y="16"/>
                  <a:pt x="1664" y="1"/>
                  <a:pt x="1599" y="1"/>
                </a:cubicBezTo>
                <a:close/>
              </a:path>
            </a:pathLst>
          </a:custGeom>
          <a:solidFill>
            <a:srgbClr val="FFFFFF"/>
          </a:solidFill>
          <a:ln>
            <a:noFill/>
          </a:ln>
        </p:spPr>
        <p:txBody>
          <a:bodyPr spcFirstLastPara="1" wrap="square" lIns="162500" tIns="162500" rIns="162500" bIns="162500"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76" name="Google Shape;1078;p174"/>
          <p:cNvSpPr/>
          <p:nvPr/>
        </p:nvSpPr>
        <p:spPr>
          <a:xfrm>
            <a:off x="8448381" y="3084643"/>
            <a:ext cx="262027" cy="386532"/>
          </a:xfrm>
          <a:custGeom>
            <a:avLst/>
            <a:gdLst/>
            <a:ahLst/>
            <a:cxnLst/>
            <a:rect l="l" t="t" r="r" b="b"/>
            <a:pathLst>
              <a:path w="5131" h="7572" extrusionOk="0">
                <a:moveTo>
                  <a:pt x="4907" y="1"/>
                </a:moveTo>
                <a:cubicBezTo>
                  <a:pt x="4785" y="1"/>
                  <a:pt x="4628" y="36"/>
                  <a:pt x="4578" y="86"/>
                </a:cubicBezTo>
                <a:cubicBezTo>
                  <a:pt x="3273" y="1350"/>
                  <a:pt x="2010" y="2675"/>
                  <a:pt x="808" y="4063"/>
                </a:cubicBezTo>
                <a:cubicBezTo>
                  <a:pt x="352" y="4622"/>
                  <a:pt x="0" y="5037"/>
                  <a:pt x="580" y="5637"/>
                </a:cubicBezTo>
                <a:cubicBezTo>
                  <a:pt x="1264" y="6321"/>
                  <a:pt x="2010" y="6963"/>
                  <a:pt x="2797" y="7543"/>
                </a:cubicBezTo>
                <a:cubicBezTo>
                  <a:pt x="2824" y="7563"/>
                  <a:pt x="2866" y="7571"/>
                  <a:pt x="2913" y="7571"/>
                </a:cubicBezTo>
                <a:cubicBezTo>
                  <a:pt x="3116" y="7571"/>
                  <a:pt x="3436" y="7420"/>
                  <a:pt x="3335" y="7336"/>
                </a:cubicBezTo>
                <a:cubicBezTo>
                  <a:pt x="2693" y="6839"/>
                  <a:pt x="2072" y="6321"/>
                  <a:pt x="1471" y="5762"/>
                </a:cubicBezTo>
                <a:cubicBezTo>
                  <a:pt x="1347" y="5658"/>
                  <a:pt x="1202" y="5555"/>
                  <a:pt x="1098" y="5430"/>
                </a:cubicBezTo>
                <a:cubicBezTo>
                  <a:pt x="870" y="5161"/>
                  <a:pt x="808" y="5078"/>
                  <a:pt x="891" y="4747"/>
                </a:cubicBezTo>
                <a:cubicBezTo>
                  <a:pt x="974" y="4332"/>
                  <a:pt x="1388" y="4001"/>
                  <a:pt x="1657" y="3711"/>
                </a:cubicBezTo>
                <a:cubicBezTo>
                  <a:pt x="2714" y="2468"/>
                  <a:pt x="3853" y="1288"/>
                  <a:pt x="5013" y="148"/>
                </a:cubicBezTo>
                <a:cubicBezTo>
                  <a:pt x="5131" y="41"/>
                  <a:pt x="5038" y="1"/>
                  <a:pt x="4907" y="1"/>
                </a:cubicBezTo>
                <a:close/>
              </a:path>
            </a:pathLst>
          </a:custGeom>
          <a:solidFill>
            <a:srgbClr val="FFFFFF"/>
          </a:solidFill>
          <a:ln>
            <a:noFill/>
          </a:ln>
        </p:spPr>
        <p:txBody>
          <a:bodyPr spcFirstLastPara="1" wrap="square" lIns="162500" tIns="162500" rIns="162500" bIns="162500"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77" name="Google Shape;1079;p174"/>
          <p:cNvSpPr/>
          <p:nvPr/>
        </p:nvSpPr>
        <p:spPr>
          <a:xfrm>
            <a:off x="8612301" y="3457439"/>
            <a:ext cx="53212" cy="65545"/>
          </a:xfrm>
          <a:custGeom>
            <a:avLst/>
            <a:gdLst/>
            <a:ahLst/>
            <a:cxnLst/>
            <a:rect l="l" t="t" r="r" b="b"/>
            <a:pathLst>
              <a:path w="1042" h="1284" extrusionOk="0">
                <a:moveTo>
                  <a:pt x="458" y="0"/>
                </a:moveTo>
                <a:cubicBezTo>
                  <a:pt x="296" y="0"/>
                  <a:pt x="1" y="73"/>
                  <a:pt x="1" y="178"/>
                </a:cubicBezTo>
                <a:cubicBezTo>
                  <a:pt x="1" y="572"/>
                  <a:pt x="146" y="965"/>
                  <a:pt x="436" y="1255"/>
                </a:cubicBezTo>
                <a:cubicBezTo>
                  <a:pt x="452" y="1275"/>
                  <a:pt x="485" y="1283"/>
                  <a:pt x="527" y="1283"/>
                </a:cubicBezTo>
                <a:cubicBezTo>
                  <a:pt x="703" y="1283"/>
                  <a:pt x="1041" y="1136"/>
                  <a:pt x="974" y="1069"/>
                </a:cubicBezTo>
                <a:cubicBezTo>
                  <a:pt x="705" y="779"/>
                  <a:pt x="560" y="406"/>
                  <a:pt x="560" y="33"/>
                </a:cubicBezTo>
                <a:cubicBezTo>
                  <a:pt x="560" y="10"/>
                  <a:pt x="518" y="0"/>
                  <a:pt x="458" y="0"/>
                </a:cubicBezTo>
                <a:close/>
              </a:path>
            </a:pathLst>
          </a:custGeom>
          <a:solidFill>
            <a:srgbClr val="FFFFFF"/>
          </a:solidFill>
          <a:ln>
            <a:noFill/>
          </a:ln>
        </p:spPr>
        <p:txBody>
          <a:bodyPr spcFirstLastPara="1" wrap="square" lIns="162500" tIns="162500" rIns="162500" bIns="162500"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78" name="Google Shape;1080;p174"/>
          <p:cNvSpPr/>
          <p:nvPr/>
        </p:nvSpPr>
        <p:spPr>
          <a:xfrm>
            <a:off x="8616539" y="3474744"/>
            <a:ext cx="61434" cy="16131"/>
          </a:xfrm>
          <a:custGeom>
            <a:avLst/>
            <a:gdLst/>
            <a:ahLst/>
            <a:cxnLst/>
            <a:rect l="l" t="t" r="r" b="b"/>
            <a:pathLst>
              <a:path w="1203" h="316" extrusionOk="0">
                <a:moveTo>
                  <a:pt x="400" y="1"/>
                </a:moveTo>
                <a:cubicBezTo>
                  <a:pt x="275" y="1"/>
                  <a:pt x="156" y="60"/>
                  <a:pt x="84" y="150"/>
                </a:cubicBezTo>
                <a:cubicBezTo>
                  <a:pt x="1" y="274"/>
                  <a:pt x="146" y="315"/>
                  <a:pt x="229" y="315"/>
                </a:cubicBezTo>
                <a:lnTo>
                  <a:pt x="767" y="315"/>
                </a:lnTo>
                <a:cubicBezTo>
                  <a:pt x="912" y="315"/>
                  <a:pt x="1036" y="274"/>
                  <a:pt x="1140" y="150"/>
                </a:cubicBezTo>
                <a:cubicBezTo>
                  <a:pt x="1202" y="46"/>
                  <a:pt x="1078" y="5"/>
                  <a:pt x="995" y="5"/>
                </a:cubicBezTo>
                <a:lnTo>
                  <a:pt x="456" y="5"/>
                </a:lnTo>
                <a:cubicBezTo>
                  <a:pt x="438" y="2"/>
                  <a:pt x="419" y="1"/>
                  <a:pt x="400" y="1"/>
                </a:cubicBezTo>
                <a:close/>
              </a:path>
            </a:pathLst>
          </a:custGeom>
          <a:solidFill>
            <a:srgbClr val="FFFFFF"/>
          </a:solidFill>
          <a:ln>
            <a:noFill/>
          </a:ln>
        </p:spPr>
        <p:txBody>
          <a:bodyPr spcFirstLastPara="1" wrap="square" lIns="162500" tIns="162500" rIns="162500" bIns="162500"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79" name="Google Shape;1081;p174"/>
          <p:cNvSpPr/>
          <p:nvPr/>
        </p:nvSpPr>
        <p:spPr>
          <a:xfrm>
            <a:off x="8604895" y="3449578"/>
            <a:ext cx="58268" cy="11690"/>
          </a:xfrm>
          <a:custGeom>
            <a:avLst/>
            <a:gdLst/>
            <a:ahLst/>
            <a:cxnLst/>
            <a:rect l="l" t="t" r="r" b="b"/>
            <a:pathLst>
              <a:path w="1141" h="229" extrusionOk="0">
                <a:moveTo>
                  <a:pt x="477" y="1"/>
                </a:moveTo>
                <a:cubicBezTo>
                  <a:pt x="353" y="1"/>
                  <a:pt x="208" y="42"/>
                  <a:pt x="84" y="104"/>
                </a:cubicBezTo>
                <a:cubicBezTo>
                  <a:pt x="1" y="166"/>
                  <a:pt x="1" y="228"/>
                  <a:pt x="125" y="228"/>
                </a:cubicBezTo>
                <a:lnTo>
                  <a:pt x="664" y="228"/>
                </a:lnTo>
                <a:cubicBezTo>
                  <a:pt x="788" y="228"/>
                  <a:pt x="933" y="187"/>
                  <a:pt x="1057" y="125"/>
                </a:cubicBezTo>
                <a:cubicBezTo>
                  <a:pt x="1140" y="63"/>
                  <a:pt x="1140" y="1"/>
                  <a:pt x="1016" y="1"/>
                </a:cubicBezTo>
                <a:close/>
              </a:path>
            </a:pathLst>
          </a:custGeom>
          <a:solidFill>
            <a:srgbClr val="FFFFFF"/>
          </a:solidFill>
          <a:ln>
            <a:noFill/>
          </a:ln>
        </p:spPr>
        <p:txBody>
          <a:bodyPr spcFirstLastPara="1" wrap="square" lIns="162500" tIns="162500" rIns="162500" bIns="162500"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80" name="Google Shape;1082;p174"/>
          <p:cNvSpPr/>
          <p:nvPr/>
        </p:nvSpPr>
        <p:spPr>
          <a:xfrm>
            <a:off x="8615517" y="3581890"/>
            <a:ext cx="54029" cy="464277"/>
          </a:xfrm>
          <a:custGeom>
            <a:avLst/>
            <a:gdLst/>
            <a:ahLst/>
            <a:cxnLst/>
            <a:rect l="l" t="t" r="r" b="b"/>
            <a:pathLst>
              <a:path w="1058" h="9095" extrusionOk="0">
                <a:moveTo>
                  <a:pt x="534" y="0"/>
                </a:moveTo>
                <a:cubicBezTo>
                  <a:pt x="380" y="0"/>
                  <a:pt x="207" y="87"/>
                  <a:pt x="207" y="226"/>
                </a:cubicBezTo>
                <a:cubicBezTo>
                  <a:pt x="124" y="2007"/>
                  <a:pt x="83" y="3788"/>
                  <a:pt x="41" y="5570"/>
                </a:cubicBezTo>
                <a:cubicBezTo>
                  <a:pt x="21" y="6419"/>
                  <a:pt x="0" y="7268"/>
                  <a:pt x="0" y="8118"/>
                </a:cubicBezTo>
                <a:cubicBezTo>
                  <a:pt x="0" y="8573"/>
                  <a:pt x="0" y="8988"/>
                  <a:pt x="497" y="9091"/>
                </a:cubicBezTo>
                <a:cubicBezTo>
                  <a:pt x="511" y="9093"/>
                  <a:pt x="526" y="9094"/>
                  <a:pt x="540" y="9094"/>
                </a:cubicBezTo>
                <a:cubicBezTo>
                  <a:pt x="797" y="9094"/>
                  <a:pt x="1058" y="8757"/>
                  <a:pt x="704" y="8698"/>
                </a:cubicBezTo>
                <a:cubicBezTo>
                  <a:pt x="331" y="8635"/>
                  <a:pt x="621" y="4969"/>
                  <a:pt x="642" y="4513"/>
                </a:cubicBezTo>
                <a:cubicBezTo>
                  <a:pt x="663" y="3063"/>
                  <a:pt x="725" y="1613"/>
                  <a:pt x="766" y="184"/>
                </a:cubicBezTo>
                <a:cubicBezTo>
                  <a:pt x="766" y="56"/>
                  <a:pt x="656" y="0"/>
                  <a:pt x="534" y="0"/>
                </a:cubicBezTo>
                <a:close/>
              </a:path>
            </a:pathLst>
          </a:custGeom>
          <a:solidFill>
            <a:srgbClr val="FFFFFF"/>
          </a:solidFill>
          <a:ln>
            <a:noFill/>
          </a:ln>
        </p:spPr>
        <p:txBody>
          <a:bodyPr spcFirstLastPara="1" wrap="square" lIns="162500" tIns="162500" rIns="162500" bIns="162500"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81" name="Google Shape;1083;p174"/>
          <p:cNvSpPr/>
          <p:nvPr/>
        </p:nvSpPr>
        <p:spPr>
          <a:xfrm>
            <a:off x="8812220" y="3601648"/>
            <a:ext cx="49689" cy="426247"/>
          </a:xfrm>
          <a:custGeom>
            <a:avLst/>
            <a:gdLst/>
            <a:ahLst/>
            <a:cxnLst/>
            <a:rect l="l" t="t" r="r" b="b"/>
            <a:pathLst>
              <a:path w="973" h="8350" extrusionOk="0">
                <a:moveTo>
                  <a:pt x="734" y="0"/>
                </a:moveTo>
                <a:cubicBezTo>
                  <a:pt x="579" y="0"/>
                  <a:pt x="396" y="85"/>
                  <a:pt x="374" y="232"/>
                </a:cubicBezTo>
                <a:cubicBezTo>
                  <a:pt x="22" y="2884"/>
                  <a:pt x="1" y="5556"/>
                  <a:pt x="332" y="8207"/>
                </a:cubicBezTo>
                <a:cubicBezTo>
                  <a:pt x="348" y="8307"/>
                  <a:pt x="436" y="8349"/>
                  <a:pt x="540" y="8349"/>
                </a:cubicBezTo>
                <a:cubicBezTo>
                  <a:pt x="717" y="8349"/>
                  <a:pt x="938" y="8224"/>
                  <a:pt x="912" y="8041"/>
                </a:cubicBezTo>
                <a:cubicBezTo>
                  <a:pt x="581" y="5431"/>
                  <a:pt x="602" y="2801"/>
                  <a:pt x="954" y="191"/>
                </a:cubicBezTo>
                <a:cubicBezTo>
                  <a:pt x="973" y="59"/>
                  <a:pt x="863" y="0"/>
                  <a:pt x="734" y="0"/>
                </a:cubicBezTo>
                <a:close/>
              </a:path>
            </a:pathLst>
          </a:custGeom>
          <a:solidFill>
            <a:srgbClr val="FFFFFF"/>
          </a:solidFill>
          <a:ln>
            <a:noFill/>
          </a:ln>
        </p:spPr>
        <p:txBody>
          <a:bodyPr spcFirstLastPara="1" wrap="square" lIns="162500" tIns="162500" rIns="162500" bIns="162500"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82" name="Google Shape;1084;p174"/>
          <p:cNvSpPr/>
          <p:nvPr/>
        </p:nvSpPr>
        <p:spPr>
          <a:xfrm>
            <a:off x="8821769" y="4013188"/>
            <a:ext cx="85742" cy="31752"/>
          </a:xfrm>
          <a:custGeom>
            <a:avLst/>
            <a:gdLst/>
            <a:ahLst/>
            <a:cxnLst/>
            <a:rect l="l" t="t" r="r" b="b"/>
            <a:pathLst>
              <a:path w="1679" h="622" extrusionOk="0">
                <a:moveTo>
                  <a:pt x="457" y="0"/>
                </a:moveTo>
                <a:cubicBezTo>
                  <a:pt x="362" y="0"/>
                  <a:pt x="270" y="28"/>
                  <a:pt x="187" y="83"/>
                </a:cubicBezTo>
                <a:cubicBezTo>
                  <a:pt x="125" y="124"/>
                  <a:pt x="0" y="249"/>
                  <a:pt x="145" y="290"/>
                </a:cubicBezTo>
                <a:lnTo>
                  <a:pt x="125" y="290"/>
                </a:lnTo>
                <a:lnTo>
                  <a:pt x="1098" y="601"/>
                </a:lnTo>
                <a:cubicBezTo>
                  <a:pt x="1140" y="615"/>
                  <a:pt x="1183" y="621"/>
                  <a:pt x="1228" y="621"/>
                </a:cubicBezTo>
                <a:cubicBezTo>
                  <a:pt x="1317" y="621"/>
                  <a:pt x="1409" y="594"/>
                  <a:pt x="1492" y="539"/>
                </a:cubicBezTo>
                <a:cubicBezTo>
                  <a:pt x="1575" y="497"/>
                  <a:pt x="1678" y="394"/>
                  <a:pt x="1554" y="331"/>
                </a:cubicBezTo>
                <a:lnTo>
                  <a:pt x="1554" y="331"/>
                </a:lnTo>
                <a:lnTo>
                  <a:pt x="1554" y="331"/>
                </a:lnTo>
                <a:lnTo>
                  <a:pt x="1243" y="186"/>
                </a:lnTo>
                <a:cubicBezTo>
                  <a:pt x="1192" y="172"/>
                  <a:pt x="1140" y="165"/>
                  <a:pt x="1090" y="165"/>
                </a:cubicBezTo>
                <a:cubicBezTo>
                  <a:pt x="1076" y="165"/>
                  <a:pt x="1062" y="165"/>
                  <a:pt x="1048" y="167"/>
                </a:cubicBezTo>
                <a:lnTo>
                  <a:pt x="1048" y="167"/>
                </a:lnTo>
                <a:lnTo>
                  <a:pt x="601" y="21"/>
                </a:lnTo>
                <a:cubicBezTo>
                  <a:pt x="553" y="7"/>
                  <a:pt x="504" y="0"/>
                  <a:pt x="457" y="0"/>
                </a:cubicBezTo>
                <a:close/>
              </a:path>
            </a:pathLst>
          </a:custGeom>
          <a:solidFill>
            <a:srgbClr val="FFFFFF"/>
          </a:solidFill>
          <a:ln>
            <a:noFill/>
          </a:ln>
        </p:spPr>
        <p:txBody>
          <a:bodyPr spcFirstLastPara="1" wrap="square" lIns="162500" tIns="162500" rIns="162500" bIns="162500"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grpSp>
        <p:nvGrpSpPr>
          <p:cNvPr id="83" name="Google Shape;1085;p174"/>
          <p:cNvGrpSpPr/>
          <p:nvPr/>
        </p:nvGrpSpPr>
        <p:grpSpPr>
          <a:xfrm>
            <a:off x="7961401" y="2729199"/>
            <a:ext cx="731665" cy="1316967"/>
            <a:chOff x="6140008" y="1329383"/>
            <a:chExt cx="411580" cy="741076"/>
          </a:xfrm>
        </p:grpSpPr>
        <p:sp>
          <p:nvSpPr>
            <p:cNvPr id="84" name="Google Shape;1086;p174"/>
            <p:cNvSpPr/>
            <p:nvPr/>
          </p:nvSpPr>
          <p:spPr>
            <a:xfrm>
              <a:off x="6250628" y="1329383"/>
              <a:ext cx="217276" cy="184127"/>
            </a:xfrm>
            <a:custGeom>
              <a:avLst/>
              <a:gdLst/>
              <a:ahLst/>
              <a:cxnLst/>
              <a:rect l="l" t="t" r="r" b="b"/>
              <a:pathLst>
                <a:path w="7564" h="6410" extrusionOk="0">
                  <a:moveTo>
                    <a:pt x="3639" y="436"/>
                  </a:moveTo>
                  <a:cubicBezTo>
                    <a:pt x="4243" y="436"/>
                    <a:pt x="4851" y="609"/>
                    <a:pt x="5409" y="996"/>
                  </a:cubicBezTo>
                  <a:cubicBezTo>
                    <a:pt x="6735" y="1886"/>
                    <a:pt x="7170" y="3709"/>
                    <a:pt x="6196" y="5035"/>
                  </a:cubicBezTo>
                  <a:cubicBezTo>
                    <a:pt x="5703" y="5696"/>
                    <a:pt x="4858" y="5990"/>
                    <a:pt x="3989" y="5990"/>
                  </a:cubicBezTo>
                  <a:cubicBezTo>
                    <a:pt x="3143" y="5990"/>
                    <a:pt x="2273" y="5712"/>
                    <a:pt x="1680" y="5221"/>
                  </a:cubicBezTo>
                  <a:cubicBezTo>
                    <a:pt x="582" y="4310"/>
                    <a:pt x="355" y="2218"/>
                    <a:pt x="1846" y="1534"/>
                  </a:cubicBezTo>
                  <a:cubicBezTo>
                    <a:pt x="2152" y="1398"/>
                    <a:pt x="1984" y="1165"/>
                    <a:pt x="1743" y="1165"/>
                  </a:cubicBezTo>
                  <a:cubicBezTo>
                    <a:pt x="1690" y="1165"/>
                    <a:pt x="1633" y="1177"/>
                    <a:pt x="1577" y="1203"/>
                  </a:cubicBezTo>
                  <a:cubicBezTo>
                    <a:pt x="1417" y="1275"/>
                    <a:pt x="1269" y="1363"/>
                    <a:pt x="1135" y="1465"/>
                  </a:cubicBezTo>
                  <a:lnTo>
                    <a:pt x="1135" y="1465"/>
                  </a:lnTo>
                  <a:cubicBezTo>
                    <a:pt x="1839" y="824"/>
                    <a:pt x="2735" y="436"/>
                    <a:pt x="3639" y="436"/>
                  </a:cubicBezTo>
                  <a:close/>
                  <a:moveTo>
                    <a:pt x="3738" y="0"/>
                  </a:moveTo>
                  <a:cubicBezTo>
                    <a:pt x="2414" y="0"/>
                    <a:pt x="1116" y="683"/>
                    <a:pt x="251" y="1700"/>
                  </a:cubicBezTo>
                  <a:cubicBezTo>
                    <a:pt x="110" y="1879"/>
                    <a:pt x="271" y="1972"/>
                    <a:pt x="453" y="1972"/>
                  </a:cubicBezTo>
                  <a:cubicBezTo>
                    <a:pt x="534" y="1972"/>
                    <a:pt x="620" y="1953"/>
                    <a:pt x="685" y="1916"/>
                  </a:cubicBezTo>
                  <a:lnTo>
                    <a:pt x="685" y="1916"/>
                  </a:lnTo>
                  <a:cubicBezTo>
                    <a:pt x="133" y="2642"/>
                    <a:pt x="0" y="3673"/>
                    <a:pt x="396" y="4538"/>
                  </a:cubicBezTo>
                  <a:cubicBezTo>
                    <a:pt x="978" y="5837"/>
                    <a:pt x="2485" y="6410"/>
                    <a:pt x="3848" y="6410"/>
                  </a:cubicBezTo>
                  <a:cubicBezTo>
                    <a:pt x="3941" y="6410"/>
                    <a:pt x="4033" y="6407"/>
                    <a:pt x="4125" y="6402"/>
                  </a:cubicBezTo>
                  <a:cubicBezTo>
                    <a:pt x="5657" y="6319"/>
                    <a:pt x="6962" y="5408"/>
                    <a:pt x="7273" y="3833"/>
                  </a:cubicBezTo>
                  <a:cubicBezTo>
                    <a:pt x="7563" y="2280"/>
                    <a:pt x="6569" y="871"/>
                    <a:pt x="5181" y="291"/>
                  </a:cubicBezTo>
                  <a:cubicBezTo>
                    <a:pt x="4710" y="92"/>
                    <a:pt x="4222" y="0"/>
                    <a:pt x="3738" y="0"/>
                  </a:cubicBezTo>
                  <a:close/>
                </a:path>
              </a:pathLst>
            </a:custGeom>
            <a:solidFill>
              <a:srgbClr val="FFFFFF"/>
            </a:solidFill>
            <a:ln>
              <a:noFill/>
            </a:ln>
          </p:spPr>
          <p:txBody>
            <a:bodyPr spcFirstLastPara="1" wrap="square" lIns="162500" tIns="162500" rIns="162500" bIns="162500"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85" name="Google Shape;1087;p174"/>
            <p:cNvSpPr/>
            <p:nvPr/>
          </p:nvSpPr>
          <p:spPr>
            <a:xfrm>
              <a:off x="6346139" y="1437101"/>
              <a:ext cx="88243" cy="32718"/>
            </a:xfrm>
            <a:custGeom>
              <a:avLst/>
              <a:gdLst/>
              <a:ahLst/>
              <a:cxnLst/>
              <a:rect l="l" t="t" r="r" b="b"/>
              <a:pathLst>
                <a:path w="3072" h="1139" extrusionOk="0">
                  <a:moveTo>
                    <a:pt x="2939" y="0"/>
                  </a:moveTo>
                  <a:cubicBezTo>
                    <a:pt x="2781" y="0"/>
                    <a:pt x="2519" y="56"/>
                    <a:pt x="2477" y="166"/>
                  </a:cubicBezTo>
                  <a:cubicBezTo>
                    <a:pt x="2301" y="558"/>
                    <a:pt x="2013" y="895"/>
                    <a:pt x="1562" y="895"/>
                  </a:cubicBezTo>
                  <a:cubicBezTo>
                    <a:pt x="1536" y="895"/>
                    <a:pt x="1510" y="893"/>
                    <a:pt x="1483" y="891"/>
                  </a:cubicBezTo>
                  <a:cubicBezTo>
                    <a:pt x="1131" y="829"/>
                    <a:pt x="820" y="622"/>
                    <a:pt x="634" y="353"/>
                  </a:cubicBezTo>
                  <a:cubicBezTo>
                    <a:pt x="607" y="321"/>
                    <a:pt x="560" y="308"/>
                    <a:pt x="505" y="308"/>
                  </a:cubicBezTo>
                  <a:cubicBezTo>
                    <a:pt x="309" y="308"/>
                    <a:pt x="1" y="470"/>
                    <a:pt x="33" y="518"/>
                  </a:cubicBezTo>
                  <a:cubicBezTo>
                    <a:pt x="356" y="944"/>
                    <a:pt x="841" y="1139"/>
                    <a:pt x="1333" y="1139"/>
                  </a:cubicBezTo>
                  <a:cubicBezTo>
                    <a:pt x="2040" y="1139"/>
                    <a:pt x="2764" y="738"/>
                    <a:pt x="3057" y="42"/>
                  </a:cubicBezTo>
                  <a:cubicBezTo>
                    <a:pt x="3071" y="14"/>
                    <a:pt x="3018" y="0"/>
                    <a:pt x="2939" y="0"/>
                  </a:cubicBezTo>
                  <a:close/>
                </a:path>
              </a:pathLst>
            </a:custGeom>
            <a:solidFill>
              <a:srgbClr val="FFFFFF"/>
            </a:solidFill>
            <a:ln>
              <a:noFill/>
            </a:ln>
          </p:spPr>
          <p:txBody>
            <a:bodyPr spcFirstLastPara="1" wrap="square" lIns="162500" tIns="162500" rIns="162500" bIns="162500"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86" name="Google Shape;1088;p174"/>
            <p:cNvSpPr/>
            <p:nvPr/>
          </p:nvSpPr>
          <p:spPr>
            <a:xfrm>
              <a:off x="6344013" y="1391084"/>
              <a:ext cx="26887" cy="17637"/>
            </a:xfrm>
            <a:custGeom>
              <a:avLst/>
              <a:gdLst/>
              <a:ahLst/>
              <a:cxnLst/>
              <a:rect l="l" t="t" r="r" b="b"/>
              <a:pathLst>
                <a:path w="936" h="614" extrusionOk="0">
                  <a:moveTo>
                    <a:pt x="626" y="0"/>
                  </a:moveTo>
                  <a:cubicBezTo>
                    <a:pt x="516" y="0"/>
                    <a:pt x="409" y="27"/>
                    <a:pt x="314" y="90"/>
                  </a:cubicBezTo>
                  <a:lnTo>
                    <a:pt x="314" y="70"/>
                  </a:lnTo>
                  <a:cubicBezTo>
                    <a:pt x="275" y="92"/>
                    <a:pt x="237" y="119"/>
                    <a:pt x="205" y="150"/>
                  </a:cubicBezTo>
                  <a:lnTo>
                    <a:pt x="205" y="150"/>
                  </a:lnTo>
                  <a:cubicBezTo>
                    <a:pt x="155" y="178"/>
                    <a:pt x="108" y="214"/>
                    <a:pt x="66" y="256"/>
                  </a:cubicBezTo>
                  <a:cubicBezTo>
                    <a:pt x="0" y="308"/>
                    <a:pt x="50" y="344"/>
                    <a:pt x="112" y="363"/>
                  </a:cubicBezTo>
                  <a:lnTo>
                    <a:pt x="112" y="363"/>
                  </a:lnTo>
                  <a:cubicBezTo>
                    <a:pt x="115" y="396"/>
                    <a:pt x="127" y="429"/>
                    <a:pt x="149" y="463"/>
                  </a:cubicBezTo>
                  <a:cubicBezTo>
                    <a:pt x="203" y="572"/>
                    <a:pt x="313" y="613"/>
                    <a:pt x="431" y="613"/>
                  </a:cubicBezTo>
                  <a:cubicBezTo>
                    <a:pt x="584" y="613"/>
                    <a:pt x="751" y="545"/>
                    <a:pt x="832" y="463"/>
                  </a:cubicBezTo>
                  <a:cubicBezTo>
                    <a:pt x="936" y="360"/>
                    <a:pt x="915" y="194"/>
                    <a:pt x="770" y="111"/>
                  </a:cubicBezTo>
                  <a:cubicBezTo>
                    <a:pt x="769" y="111"/>
                    <a:pt x="768" y="110"/>
                    <a:pt x="767" y="110"/>
                  </a:cubicBezTo>
                  <a:lnTo>
                    <a:pt x="767" y="110"/>
                  </a:lnTo>
                  <a:cubicBezTo>
                    <a:pt x="791" y="76"/>
                    <a:pt x="791" y="39"/>
                    <a:pt x="729" y="8"/>
                  </a:cubicBezTo>
                  <a:cubicBezTo>
                    <a:pt x="694" y="3"/>
                    <a:pt x="660" y="0"/>
                    <a:pt x="626" y="0"/>
                  </a:cubicBezTo>
                  <a:close/>
                </a:path>
              </a:pathLst>
            </a:custGeom>
            <a:solidFill>
              <a:srgbClr val="FFFFFF"/>
            </a:solidFill>
            <a:ln>
              <a:noFill/>
            </a:ln>
          </p:spPr>
          <p:txBody>
            <a:bodyPr spcFirstLastPara="1" wrap="square" lIns="162500" tIns="162500" rIns="162500" bIns="162500"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87" name="Google Shape;1089;p174"/>
            <p:cNvSpPr/>
            <p:nvPr/>
          </p:nvSpPr>
          <p:spPr>
            <a:xfrm>
              <a:off x="6397240" y="1381892"/>
              <a:ext cx="29587" cy="22090"/>
            </a:xfrm>
            <a:custGeom>
              <a:avLst/>
              <a:gdLst/>
              <a:ahLst/>
              <a:cxnLst/>
              <a:rect l="l" t="t" r="r" b="b"/>
              <a:pathLst>
                <a:path w="1030" h="769" extrusionOk="0">
                  <a:moveTo>
                    <a:pt x="563" y="1"/>
                  </a:moveTo>
                  <a:cubicBezTo>
                    <a:pt x="451" y="1"/>
                    <a:pt x="340" y="44"/>
                    <a:pt x="263" y="120"/>
                  </a:cubicBezTo>
                  <a:lnTo>
                    <a:pt x="263" y="141"/>
                  </a:lnTo>
                  <a:cubicBezTo>
                    <a:pt x="257" y="148"/>
                    <a:pt x="251" y="154"/>
                    <a:pt x="244" y="161"/>
                  </a:cubicBezTo>
                  <a:lnTo>
                    <a:pt x="244" y="161"/>
                  </a:lnTo>
                  <a:cubicBezTo>
                    <a:pt x="92" y="250"/>
                    <a:pt x="1" y="435"/>
                    <a:pt x="147" y="553"/>
                  </a:cubicBezTo>
                  <a:lnTo>
                    <a:pt x="147" y="553"/>
                  </a:lnTo>
                  <a:cubicBezTo>
                    <a:pt x="154" y="588"/>
                    <a:pt x="165" y="624"/>
                    <a:pt x="181" y="659"/>
                  </a:cubicBezTo>
                  <a:cubicBezTo>
                    <a:pt x="215" y="739"/>
                    <a:pt x="300" y="768"/>
                    <a:pt x="389" y="768"/>
                  </a:cubicBezTo>
                  <a:cubicBezTo>
                    <a:pt x="463" y="768"/>
                    <a:pt x="539" y="749"/>
                    <a:pt x="595" y="721"/>
                  </a:cubicBezTo>
                  <a:cubicBezTo>
                    <a:pt x="740" y="659"/>
                    <a:pt x="1030" y="410"/>
                    <a:pt x="864" y="203"/>
                  </a:cubicBezTo>
                  <a:cubicBezTo>
                    <a:pt x="843" y="185"/>
                    <a:pt x="821" y="169"/>
                    <a:pt x="798" y="154"/>
                  </a:cubicBezTo>
                  <a:lnTo>
                    <a:pt x="798" y="154"/>
                  </a:lnTo>
                  <a:cubicBezTo>
                    <a:pt x="796" y="92"/>
                    <a:pt x="751" y="29"/>
                    <a:pt x="678" y="17"/>
                  </a:cubicBezTo>
                  <a:cubicBezTo>
                    <a:pt x="640" y="6"/>
                    <a:pt x="601" y="1"/>
                    <a:pt x="563" y="1"/>
                  </a:cubicBezTo>
                  <a:close/>
                </a:path>
              </a:pathLst>
            </a:custGeom>
            <a:solidFill>
              <a:srgbClr val="FFFFFF"/>
            </a:solidFill>
            <a:ln>
              <a:noFill/>
            </a:ln>
          </p:spPr>
          <p:txBody>
            <a:bodyPr spcFirstLastPara="1" wrap="square" lIns="162500" tIns="162500" rIns="162500" bIns="162500"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88" name="Google Shape;1090;p174"/>
            <p:cNvSpPr/>
            <p:nvPr/>
          </p:nvSpPr>
          <p:spPr>
            <a:xfrm>
              <a:off x="6251289" y="1499665"/>
              <a:ext cx="61443" cy="306007"/>
            </a:xfrm>
            <a:custGeom>
              <a:avLst/>
              <a:gdLst/>
              <a:ahLst/>
              <a:cxnLst/>
              <a:rect l="l" t="t" r="r" b="b"/>
              <a:pathLst>
                <a:path w="2139" h="10653" extrusionOk="0">
                  <a:moveTo>
                    <a:pt x="1937" y="0"/>
                  </a:moveTo>
                  <a:cubicBezTo>
                    <a:pt x="1772" y="0"/>
                    <a:pt x="1549" y="74"/>
                    <a:pt x="1512" y="184"/>
                  </a:cubicBezTo>
                  <a:lnTo>
                    <a:pt x="1512" y="205"/>
                  </a:lnTo>
                  <a:cubicBezTo>
                    <a:pt x="477" y="3540"/>
                    <a:pt x="0" y="7040"/>
                    <a:pt x="124" y="10562"/>
                  </a:cubicBezTo>
                  <a:cubicBezTo>
                    <a:pt x="124" y="10625"/>
                    <a:pt x="193" y="10652"/>
                    <a:pt x="283" y="10652"/>
                  </a:cubicBezTo>
                  <a:cubicBezTo>
                    <a:pt x="460" y="10652"/>
                    <a:pt x="718" y="10547"/>
                    <a:pt x="704" y="10396"/>
                  </a:cubicBezTo>
                  <a:cubicBezTo>
                    <a:pt x="601" y="6916"/>
                    <a:pt x="1077" y="3436"/>
                    <a:pt x="2113" y="122"/>
                  </a:cubicBezTo>
                  <a:cubicBezTo>
                    <a:pt x="2139" y="36"/>
                    <a:pt x="2052" y="0"/>
                    <a:pt x="1937" y="0"/>
                  </a:cubicBezTo>
                  <a:close/>
                </a:path>
              </a:pathLst>
            </a:custGeom>
            <a:solidFill>
              <a:srgbClr val="FFFFFF"/>
            </a:solidFill>
            <a:ln>
              <a:noFill/>
            </a:ln>
          </p:spPr>
          <p:txBody>
            <a:bodyPr spcFirstLastPara="1" wrap="square" lIns="162500" tIns="162500" rIns="162500" bIns="162500"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89" name="Google Shape;1091;p174"/>
            <p:cNvSpPr/>
            <p:nvPr/>
          </p:nvSpPr>
          <p:spPr>
            <a:xfrm>
              <a:off x="6387531" y="1506731"/>
              <a:ext cx="41910" cy="298539"/>
            </a:xfrm>
            <a:custGeom>
              <a:avLst/>
              <a:gdLst/>
              <a:ahLst/>
              <a:cxnLst/>
              <a:rect l="l" t="t" r="r" b="b"/>
              <a:pathLst>
                <a:path w="1459" h="10393" extrusionOk="0">
                  <a:moveTo>
                    <a:pt x="437" y="1"/>
                  </a:moveTo>
                  <a:cubicBezTo>
                    <a:pt x="259" y="1"/>
                    <a:pt x="1" y="92"/>
                    <a:pt x="1" y="228"/>
                  </a:cubicBezTo>
                  <a:cubicBezTo>
                    <a:pt x="63" y="3604"/>
                    <a:pt x="332" y="6981"/>
                    <a:pt x="850" y="10316"/>
                  </a:cubicBezTo>
                  <a:cubicBezTo>
                    <a:pt x="857" y="10369"/>
                    <a:pt x="924" y="10392"/>
                    <a:pt x="1010" y="10392"/>
                  </a:cubicBezTo>
                  <a:cubicBezTo>
                    <a:pt x="1192" y="10392"/>
                    <a:pt x="1458" y="10290"/>
                    <a:pt x="1430" y="10150"/>
                  </a:cubicBezTo>
                  <a:cubicBezTo>
                    <a:pt x="933" y="6815"/>
                    <a:pt x="664" y="3459"/>
                    <a:pt x="601" y="83"/>
                  </a:cubicBezTo>
                  <a:cubicBezTo>
                    <a:pt x="601" y="26"/>
                    <a:pt x="530" y="1"/>
                    <a:pt x="437" y="1"/>
                  </a:cubicBezTo>
                  <a:close/>
                </a:path>
              </a:pathLst>
            </a:custGeom>
            <a:solidFill>
              <a:srgbClr val="FFFFFF"/>
            </a:solidFill>
            <a:ln>
              <a:noFill/>
            </a:ln>
          </p:spPr>
          <p:txBody>
            <a:bodyPr spcFirstLastPara="1" wrap="square" lIns="162500" tIns="162500" rIns="162500" bIns="162500"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90" name="Google Shape;1092;p174"/>
            <p:cNvSpPr/>
            <p:nvPr/>
          </p:nvSpPr>
          <p:spPr>
            <a:xfrm>
              <a:off x="6244280" y="1794986"/>
              <a:ext cx="176285" cy="21256"/>
            </a:xfrm>
            <a:custGeom>
              <a:avLst/>
              <a:gdLst/>
              <a:ahLst/>
              <a:cxnLst/>
              <a:rect l="l" t="t" r="r" b="b"/>
              <a:pathLst>
                <a:path w="6137" h="740" extrusionOk="0">
                  <a:moveTo>
                    <a:pt x="5762" y="1"/>
                  </a:moveTo>
                  <a:cubicBezTo>
                    <a:pt x="5734" y="1"/>
                    <a:pt x="5703" y="4"/>
                    <a:pt x="5671" y="11"/>
                  </a:cubicBezTo>
                  <a:cubicBezTo>
                    <a:pt x="4832" y="187"/>
                    <a:pt x="3978" y="275"/>
                    <a:pt x="3123" y="275"/>
                  </a:cubicBezTo>
                  <a:cubicBezTo>
                    <a:pt x="2269" y="275"/>
                    <a:pt x="1415" y="187"/>
                    <a:pt x="576" y="11"/>
                  </a:cubicBezTo>
                  <a:cubicBezTo>
                    <a:pt x="555" y="7"/>
                    <a:pt x="535" y="5"/>
                    <a:pt x="514" y="5"/>
                  </a:cubicBezTo>
                  <a:cubicBezTo>
                    <a:pt x="229" y="5"/>
                    <a:pt x="1" y="390"/>
                    <a:pt x="368" y="467"/>
                  </a:cubicBezTo>
                  <a:lnTo>
                    <a:pt x="368" y="488"/>
                  </a:lnTo>
                  <a:cubicBezTo>
                    <a:pt x="1231" y="656"/>
                    <a:pt x="2103" y="739"/>
                    <a:pt x="2973" y="739"/>
                  </a:cubicBezTo>
                  <a:cubicBezTo>
                    <a:pt x="3921" y="739"/>
                    <a:pt x="4867" y="641"/>
                    <a:pt x="5796" y="446"/>
                  </a:cubicBezTo>
                  <a:cubicBezTo>
                    <a:pt x="6136" y="371"/>
                    <a:pt x="6062" y="1"/>
                    <a:pt x="5762" y="1"/>
                  </a:cubicBezTo>
                  <a:close/>
                </a:path>
              </a:pathLst>
            </a:custGeom>
            <a:solidFill>
              <a:srgbClr val="FFFFFF"/>
            </a:solidFill>
            <a:ln>
              <a:noFill/>
            </a:ln>
          </p:spPr>
          <p:txBody>
            <a:bodyPr spcFirstLastPara="1" wrap="square" lIns="162500" tIns="162500" rIns="162500" bIns="162500"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91" name="Google Shape;1093;p174"/>
            <p:cNvSpPr/>
            <p:nvPr/>
          </p:nvSpPr>
          <p:spPr>
            <a:xfrm>
              <a:off x="6243533" y="1806763"/>
              <a:ext cx="23612" cy="246633"/>
            </a:xfrm>
            <a:custGeom>
              <a:avLst/>
              <a:gdLst/>
              <a:ahLst/>
              <a:cxnLst/>
              <a:rect l="l" t="t" r="r" b="b"/>
              <a:pathLst>
                <a:path w="822" h="8586" extrusionOk="0">
                  <a:moveTo>
                    <a:pt x="554" y="0"/>
                  </a:moveTo>
                  <a:cubicBezTo>
                    <a:pt x="386" y="0"/>
                    <a:pt x="179" y="90"/>
                    <a:pt x="167" y="223"/>
                  </a:cubicBezTo>
                  <a:cubicBezTo>
                    <a:pt x="1" y="2957"/>
                    <a:pt x="22" y="5733"/>
                    <a:pt x="229" y="8467"/>
                  </a:cubicBezTo>
                  <a:cubicBezTo>
                    <a:pt x="229" y="8549"/>
                    <a:pt x="308" y="8586"/>
                    <a:pt x="407" y="8586"/>
                  </a:cubicBezTo>
                  <a:cubicBezTo>
                    <a:pt x="582" y="8586"/>
                    <a:pt x="822" y="8473"/>
                    <a:pt x="809" y="8301"/>
                  </a:cubicBezTo>
                  <a:cubicBezTo>
                    <a:pt x="602" y="5588"/>
                    <a:pt x="602" y="2874"/>
                    <a:pt x="767" y="161"/>
                  </a:cubicBezTo>
                  <a:cubicBezTo>
                    <a:pt x="776" y="47"/>
                    <a:pt x="675" y="0"/>
                    <a:pt x="554" y="0"/>
                  </a:cubicBezTo>
                  <a:close/>
                </a:path>
              </a:pathLst>
            </a:custGeom>
            <a:solidFill>
              <a:srgbClr val="FFFFFF"/>
            </a:solidFill>
            <a:ln>
              <a:noFill/>
            </a:ln>
          </p:spPr>
          <p:txBody>
            <a:bodyPr spcFirstLastPara="1" wrap="square" lIns="162500" tIns="162500" rIns="162500" bIns="162500"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92" name="Google Shape;1094;p174"/>
            <p:cNvSpPr/>
            <p:nvPr/>
          </p:nvSpPr>
          <p:spPr>
            <a:xfrm>
              <a:off x="6245917" y="2046359"/>
              <a:ext cx="47626" cy="24100"/>
            </a:xfrm>
            <a:custGeom>
              <a:avLst/>
              <a:gdLst/>
              <a:ahLst/>
              <a:cxnLst/>
              <a:rect l="l" t="t" r="r" b="b"/>
              <a:pathLst>
                <a:path w="1658" h="839" extrusionOk="0">
                  <a:moveTo>
                    <a:pt x="506" y="1"/>
                  </a:moveTo>
                  <a:cubicBezTo>
                    <a:pt x="421" y="1"/>
                    <a:pt x="337" y="24"/>
                    <a:pt x="270" y="64"/>
                  </a:cubicBezTo>
                  <a:cubicBezTo>
                    <a:pt x="229" y="64"/>
                    <a:pt x="1" y="188"/>
                    <a:pt x="84" y="250"/>
                  </a:cubicBezTo>
                  <a:lnTo>
                    <a:pt x="1016" y="809"/>
                  </a:lnTo>
                  <a:cubicBezTo>
                    <a:pt x="1072" y="828"/>
                    <a:pt x="1132" y="838"/>
                    <a:pt x="1192" y="838"/>
                  </a:cubicBezTo>
                  <a:cubicBezTo>
                    <a:pt x="1266" y="838"/>
                    <a:pt x="1341" y="823"/>
                    <a:pt x="1409" y="789"/>
                  </a:cubicBezTo>
                  <a:cubicBezTo>
                    <a:pt x="1430" y="789"/>
                    <a:pt x="1658" y="664"/>
                    <a:pt x="1575" y="602"/>
                  </a:cubicBezTo>
                  <a:lnTo>
                    <a:pt x="643" y="22"/>
                  </a:lnTo>
                  <a:cubicBezTo>
                    <a:pt x="599" y="8"/>
                    <a:pt x="552" y="1"/>
                    <a:pt x="506" y="1"/>
                  </a:cubicBezTo>
                  <a:close/>
                </a:path>
              </a:pathLst>
            </a:custGeom>
            <a:solidFill>
              <a:srgbClr val="FFFFFF"/>
            </a:solidFill>
            <a:ln>
              <a:noFill/>
            </a:ln>
          </p:spPr>
          <p:txBody>
            <a:bodyPr spcFirstLastPara="1" wrap="square" lIns="162500" tIns="162500" rIns="162500" bIns="162500"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93" name="Google Shape;1095;p174"/>
            <p:cNvSpPr/>
            <p:nvPr/>
          </p:nvSpPr>
          <p:spPr>
            <a:xfrm>
              <a:off x="6399854" y="1803719"/>
              <a:ext cx="68854" cy="235315"/>
            </a:xfrm>
            <a:custGeom>
              <a:avLst/>
              <a:gdLst/>
              <a:ahLst/>
              <a:cxnLst/>
              <a:rect l="l" t="t" r="r" b="b"/>
              <a:pathLst>
                <a:path w="2397" h="8192" extrusionOk="0">
                  <a:moveTo>
                    <a:pt x="431" y="0"/>
                  </a:moveTo>
                  <a:cubicBezTo>
                    <a:pt x="251" y="0"/>
                    <a:pt x="0" y="110"/>
                    <a:pt x="27" y="246"/>
                  </a:cubicBezTo>
                  <a:cubicBezTo>
                    <a:pt x="483" y="2897"/>
                    <a:pt x="1063" y="5507"/>
                    <a:pt x="1767" y="8096"/>
                  </a:cubicBezTo>
                  <a:cubicBezTo>
                    <a:pt x="1788" y="8164"/>
                    <a:pt x="1862" y="8192"/>
                    <a:pt x="1953" y="8192"/>
                  </a:cubicBezTo>
                  <a:cubicBezTo>
                    <a:pt x="2141" y="8192"/>
                    <a:pt x="2396" y="8071"/>
                    <a:pt x="2368" y="7931"/>
                  </a:cubicBezTo>
                  <a:cubicBezTo>
                    <a:pt x="1643" y="5341"/>
                    <a:pt x="1063" y="2731"/>
                    <a:pt x="607" y="101"/>
                  </a:cubicBezTo>
                  <a:cubicBezTo>
                    <a:pt x="600" y="30"/>
                    <a:pt x="525" y="0"/>
                    <a:pt x="431" y="0"/>
                  </a:cubicBezTo>
                  <a:close/>
                </a:path>
              </a:pathLst>
            </a:custGeom>
            <a:solidFill>
              <a:srgbClr val="FFFFFF"/>
            </a:solidFill>
            <a:ln>
              <a:noFill/>
            </a:ln>
          </p:spPr>
          <p:txBody>
            <a:bodyPr spcFirstLastPara="1" wrap="square" lIns="162500" tIns="162500" rIns="162500" bIns="162500"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94" name="Google Shape;1096;p174"/>
            <p:cNvSpPr/>
            <p:nvPr/>
          </p:nvSpPr>
          <p:spPr>
            <a:xfrm>
              <a:off x="6449405" y="2023321"/>
              <a:ext cx="45845" cy="20108"/>
            </a:xfrm>
            <a:custGeom>
              <a:avLst/>
              <a:gdLst/>
              <a:ahLst/>
              <a:cxnLst/>
              <a:rect l="l" t="t" r="r" b="b"/>
              <a:pathLst>
                <a:path w="1596" h="700" extrusionOk="0">
                  <a:moveTo>
                    <a:pt x="1315" y="1"/>
                  </a:moveTo>
                  <a:cubicBezTo>
                    <a:pt x="1223" y="1"/>
                    <a:pt x="1133" y="28"/>
                    <a:pt x="1057" y="79"/>
                  </a:cubicBezTo>
                  <a:cubicBezTo>
                    <a:pt x="850" y="224"/>
                    <a:pt x="602" y="306"/>
                    <a:pt x="353" y="327"/>
                  </a:cubicBezTo>
                  <a:cubicBezTo>
                    <a:pt x="229" y="327"/>
                    <a:pt x="42" y="410"/>
                    <a:pt x="22" y="534"/>
                  </a:cubicBezTo>
                  <a:cubicBezTo>
                    <a:pt x="1" y="679"/>
                    <a:pt x="187" y="700"/>
                    <a:pt x="270" y="700"/>
                  </a:cubicBezTo>
                  <a:lnTo>
                    <a:pt x="291" y="700"/>
                  </a:lnTo>
                  <a:cubicBezTo>
                    <a:pt x="705" y="679"/>
                    <a:pt x="1099" y="534"/>
                    <a:pt x="1451" y="306"/>
                  </a:cubicBezTo>
                  <a:cubicBezTo>
                    <a:pt x="1534" y="224"/>
                    <a:pt x="1596" y="120"/>
                    <a:pt x="1492" y="37"/>
                  </a:cubicBezTo>
                  <a:cubicBezTo>
                    <a:pt x="1435" y="13"/>
                    <a:pt x="1375" y="1"/>
                    <a:pt x="1315" y="1"/>
                  </a:cubicBezTo>
                  <a:close/>
                </a:path>
              </a:pathLst>
            </a:custGeom>
            <a:solidFill>
              <a:srgbClr val="FFFFFF"/>
            </a:solidFill>
            <a:ln>
              <a:noFill/>
            </a:ln>
          </p:spPr>
          <p:txBody>
            <a:bodyPr spcFirstLastPara="1" wrap="square" lIns="162500" tIns="162500" rIns="162500" bIns="162500"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95" name="Google Shape;1097;p174"/>
            <p:cNvSpPr/>
            <p:nvPr/>
          </p:nvSpPr>
          <p:spPr>
            <a:xfrm rot="-1876265">
              <a:off x="6408161" y="1483023"/>
              <a:ext cx="132516" cy="79120"/>
            </a:xfrm>
            <a:custGeom>
              <a:avLst/>
              <a:gdLst/>
              <a:ahLst/>
              <a:cxnLst/>
              <a:rect l="l" t="t" r="r" b="b"/>
              <a:pathLst>
                <a:path w="7675" h="4018" extrusionOk="0">
                  <a:moveTo>
                    <a:pt x="500" y="1"/>
                  </a:moveTo>
                  <a:cubicBezTo>
                    <a:pt x="299" y="1"/>
                    <a:pt x="0" y="155"/>
                    <a:pt x="93" y="310"/>
                  </a:cubicBezTo>
                  <a:cubicBezTo>
                    <a:pt x="1688" y="2588"/>
                    <a:pt x="4277" y="3955"/>
                    <a:pt x="7053" y="4017"/>
                  </a:cubicBezTo>
                  <a:cubicBezTo>
                    <a:pt x="7260" y="4017"/>
                    <a:pt x="7674" y="3686"/>
                    <a:pt x="7280" y="3665"/>
                  </a:cubicBezTo>
                  <a:cubicBezTo>
                    <a:pt x="4608" y="3603"/>
                    <a:pt x="2164" y="2257"/>
                    <a:pt x="652" y="61"/>
                  </a:cubicBezTo>
                  <a:cubicBezTo>
                    <a:pt x="626" y="19"/>
                    <a:pt x="568" y="1"/>
                    <a:pt x="500" y="1"/>
                  </a:cubicBezTo>
                  <a:close/>
                </a:path>
              </a:pathLst>
            </a:custGeom>
            <a:solidFill>
              <a:srgbClr val="FFFFFF"/>
            </a:solidFill>
            <a:ln>
              <a:noFill/>
            </a:ln>
          </p:spPr>
          <p:txBody>
            <a:bodyPr spcFirstLastPara="1" wrap="square" lIns="162500" tIns="162500" rIns="162500" bIns="162500"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96" name="Google Shape;1098;p174"/>
            <p:cNvSpPr/>
            <p:nvPr/>
          </p:nvSpPr>
          <p:spPr>
            <a:xfrm>
              <a:off x="6161379" y="1526925"/>
              <a:ext cx="133629" cy="252091"/>
            </a:xfrm>
            <a:custGeom>
              <a:avLst/>
              <a:gdLst/>
              <a:ahLst/>
              <a:cxnLst/>
              <a:rect l="l" t="t" r="r" b="b"/>
              <a:pathLst>
                <a:path w="4652" h="8776" extrusionOk="0">
                  <a:moveTo>
                    <a:pt x="4489" y="0"/>
                  </a:moveTo>
                  <a:cubicBezTo>
                    <a:pt x="4344" y="0"/>
                    <a:pt x="4124" y="52"/>
                    <a:pt x="4062" y="126"/>
                  </a:cubicBezTo>
                  <a:cubicBezTo>
                    <a:pt x="3109" y="1286"/>
                    <a:pt x="2281" y="2570"/>
                    <a:pt x="1618" y="3916"/>
                  </a:cubicBezTo>
                  <a:cubicBezTo>
                    <a:pt x="935" y="5449"/>
                    <a:pt x="520" y="7106"/>
                    <a:pt x="23" y="8701"/>
                  </a:cubicBezTo>
                  <a:cubicBezTo>
                    <a:pt x="1" y="8753"/>
                    <a:pt x="61" y="8776"/>
                    <a:pt x="151" y="8776"/>
                  </a:cubicBezTo>
                  <a:cubicBezTo>
                    <a:pt x="311" y="8776"/>
                    <a:pt x="563" y="8704"/>
                    <a:pt x="603" y="8598"/>
                  </a:cubicBezTo>
                  <a:cubicBezTo>
                    <a:pt x="1080" y="7085"/>
                    <a:pt x="1473" y="5490"/>
                    <a:pt x="2115" y="4040"/>
                  </a:cubicBezTo>
                  <a:cubicBezTo>
                    <a:pt x="2778" y="2632"/>
                    <a:pt x="3607" y="1306"/>
                    <a:pt x="4601" y="84"/>
                  </a:cubicBezTo>
                  <a:cubicBezTo>
                    <a:pt x="4652" y="25"/>
                    <a:pt x="4588" y="0"/>
                    <a:pt x="4489" y="0"/>
                  </a:cubicBezTo>
                  <a:close/>
                </a:path>
              </a:pathLst>
            </a:custGeom>
            <a:solidFill>
              <a:srgbClr val="FFFFFF"/>
            </a:solidFill>
            <a:ln>
              <a:noFill/>
            </a:ln>
          </p:spPr>
          <p:txBody>
            <a:bodyPr spcFirstLastPara="1" wrap="square" lIns="162500" tIns="162500" rIns="162500" bIns="162500"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97" name="Google Shape;1099;p174"/>
            <p:cNvSpPr/>
            <p:nvPr/>
          </p:nvSpPr>
          <p:spPr>
            <a:xfrm>
              <a:off x="6140008" y="1770139"/>
              <a:ext cx="39899" cy="41680"/>
            </a:xfrm>
            <a:custGeom>
              <a:avLst/>
              <a:gdLst/>
              <a:ahLst/>
              <a:cxnLst/>
              <a:rect l="l" t="t" r="r" b="b"/>
              <a:pathLst>
                <a:path w="1389" h="1451" extrusionOk="0">
                  <a:moveTo>
                    <a:pt x="1169" y="1"/>
                  </a:moveTo>
                  <a:cubicBezTo>
                    <a:pt x="1049" y="1"/>
                    <a:pt x="932" y="41"/>
                    <a:pt x="829" y="110"/>
                  </a:cubicBezTo>
                  <a:cubicBezTo>
                    <a:pt x="353" y="400"/>
                    <a:pt x="63" y="876"/>
                    <a:pt x="1" y="1415"/>
                  </a:cubicBezTo>
                  <a:cubicBezTo>
                    <a:pt x="1" y="1439"/>
                    <a:pt x="48" y="1451"/>
                    <a:pt x="116" y="1451"/>
                  </a:cubicBezTo>
                  <a:cubicBezTo>
                    <a:pt x="281" y="1451"/>
                    <a:pt x="566" y="1381"/>
                    <a:pt x="581" y="1249"/>
                  </a:cubicBezTo>
                  <a:cubicBezTo>
                    <a:pt x="643" y="793"/>
                    <a:pt x="891" y="379"/>
                    <a:pt x="1285" y="131"/>
                  </a:cubicBezTo>
                  <a:cubicBezTo>
                    <a:pt x="1389" y="68"/>
                    <a:pt x="1347" y="6"/>
                    <a:pt x="1244" y="6"/>
                  </a:cubicBezTo>
                  <a:cubicBezTo>
                    <a:pt x="1219" y="3"/>
                    <a:pt x="1194" y="1"/>
                    <a:pt x="1169" y="1"/>
                  </a:cubicBezTo>
                  <a:close/>
                </a:path>
              </a:pathLst>
            </a:custGeom>
            <a:solidFill>
              <a:srgbClr val="FFFFFF"/>
            </a:solidFill>
            <a:ln>
              <a:noFill/>
            </a:ln>
          </p:spPr>
          <p:txBody>
            <a:bodyPr spcFirstLastPara="1" wrap="square" lIns="162500" tIns="162500" rIns="162500" bIns="162500"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98" name="Google Shape;1100;p174"/>
            <p:cNvSpPr/>
            <p:nvPr/>
          </p:nvSpPr>
          <p:spPr>
            <a:xfrm>
              <a:off x="6157272" y="1772667"/>
              <a:ext cx="28955" cy="37342"/>
            </a:xfrm>
            <a:custGeom>
              <a:avLst/>
              <a:gdLst/>
              <a:ahLst/>
              <a:cxnLst/>
              <a:rect l="l" t="t" r="r" b="b"/>
              <a:pathLst>
                <a:path w="1008" h="1300" extrusionOk="0">
                  <a:moveTo>
                    <a:pt x="485" y="1"/>
                  </a:moveTo>
                  <a:cubicBezTo>
                    <a:pt x="310" y="1"/>
                    <a:pt x="0" y="83"/>
                    <a:pt x="0" y="188"/>
                  </a:cubicBezTo>
                  <a:lnTo>
                    <a:pt x="21" y="229"/>
                  </a:lnTo>
                  <a:cubicBezTo>
                    <a:pt x="21" y="602"/>
                    <a:pt x="145" y="954"/>
                    <a:pt x="394" y="1265"/>
                  </a:cubicBezTo>
                  <a:cubicBezTo>
                    <a:pt x="414" y="1289"/>
                    <a:pt x="451" y="1299"/>
                    <a:pt x="496" y="1299"/>
                  </a:cubicBezTo>
                  <a:cubicBezTo>
                    <a:pt x="680" y="1299"/>
                    <a:pt x="1007" y="1132"/>
                    <a:pt x="974" y="1099"/>
                  </a:cubicBezTo>
                  <a:cubicBezTo>
                    <a:pt x="746" y="788"/>
                    <a:pt x="601" y="415"/>
                    <a:pt x="601" y="43"/>
                  </a:cubicBezTo>
                  <a:cubicBezTo>
                    <a:pt x="601" y="13"/>
                    <a:pt x="553" y="1"/>
                    <a:pt x="485" y="1"/>
                  </a:cubicBezTo>
                  <a:close/>
                </a:path>
              </a:pathLst>
            </a:custGeom>
            <a:solidFill>
              <a:srgbClr val="FFFFFF"/>
            </a:solidFill>
            <a:ln>
              <a:noFill/>
            </a:ln>
          </p:spPr>
          <p:txBody>
            <a:bodyPr spcFirstLastPara="1" wrap="square" lIns="162500" tIns="162500" rIns="162500" bIns="162500"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99" name="Google Shape;1101;p174"/>
            <p:cNvSpPr/>
            <p:nvPr/>
          </p:nvSpPr>
          <p:spPr>
            <a:xfrm>
              <a:off x="6161437" y="1773730"/>
              <a:ext cx="37515" cy="15052"/>
            </a:xfrm>
            <a:custGeom>
              <a:avLst/>
              <a:gdLst/>
              <a:ahLst/>
              <a:cxnLst/>
              <a:rect l="l" t="t" r="r" b="b"/>
              <a:pathLst>
                <a:path w="1306" h="524" extrusionOk="0">
                  <a:moveTo>
                    <a:pt x="466" y="0"/>
                  </a:moveTo>
                  <a:cubicBezTo>
                    <a:pt x="399" y="0"/>
                    <a:pt x="332" y="16"/>
                    <a:pt x="270" y="47"/>
                  </a:cubicBezTo>
                  <a:cubicBezTo>
                    <a:pt x="208" y="88"/>
                    <a:pt x="0" y="213"/>
                    <a:pt x="104" y="296"/>
                  </a:cubicBezTo>
                  <a:cubicBezTo>
                    <a:pt x="311" y="441"/>
                    <a:pt x="580" y="523"/>
                    <a:pt x="829" y="523"/>
                  </a:cubicBezTo>
                  <a:cubicBezTo>
                    <a:pt x="995" y="523"/>
                    <a:pt x="1140" y="461"/>
                    <a:pt x="1223" y="358"/>
                  </a:cubicBezTo>
                  <a:cubicBezTo>
                    <a:pt x="1305" y="233"/>
                    <a:pt x="1160" y="192"/>
                    <a:pt x="1078" y="192"/>
                  </a:cubicBezTo>
                  <a:cubicBezTo>
                    <a:pt x="912" y="192"/>
                    <a:pt x="767" y="151"/>
                    <a:pt x="663" y="47"/>
                  </a:cubicBezTo>
                  <a:cubicBezTo>
                    <a:pt x="601" y="16"/>
                    <a:pt x="534" y="0"/>
                    <a:pt x="466" y="0"/>
                  </a:cubicBezTo>
                  <a:close/>
                </a:path>
              </a:pathLst>
            </a:custGeom>
            <a:solidFill>
              <a:srgbClr val="FFFFFF"/>
            </a:solidFill>
            <a:ln>
              <a:noFill/>
            </a:ln>
          </p:spPr>
          <p:txBody>
            <a:bodyPr spcFirstLastPara="1" wrap="square" lIns="162500" tIns="162500" rIns="162500" bIns="162500"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grpSp>
      <p:grpSp>
        <p:nvGrpSpPr>
          <p:cNvPr id="100" name="Google Shape;1102;p174"/>
          <p:cNvGrpSpPr/>
          <p:nvPr/>
        </p:nvGrpSpPr>
        <p:grpSpPr>
          <a:xfrm>
            <a:off x="9137475" y="2409156"/>
            <a:ext cx="1651833" cy="171752"/>
            <a:chOff x="4220285" y="2621450"/>
            <a:chExt cx="1108836" cy="115324"/>
          </a:xfrm>
        </p:grpSpPr>
        <p:sp>
          <p:nvSpPr>
            <p:cNvPr id="101" name="Google Shape;1103;p174"/>
            <p:cNvSpPr/>
            <p:nvPr/>
          </p:nvSpPr>
          <p:spPr>
            <a:xfrm rot="-18833" flipH="1">
              <a:off x="4220559" y="2629042"/>
              <a:ext cx="86269" cy="100132"/>
            </a:xfrm>
            <a:custGeom>
              <a:avLst/>
              <a:gdLst/>
              <a:ahLst/>
              <a:cxnLst/>
              <a:rect l="l" t="t" r="r" b="b"/>
              <a:pathLst>
                <a:path w="2363" h="2225" extrusionOk="0">
                  <a:moveTo>
                    <a:pt x="2299" y="1"/>
                  </a:moveTo>
                  <a:cubicBezTo>
                    <a:pt x="2249" y="1"/>
                    <a:pt x="2183" y="22"/>
                    <a:pt x="2171" y="58"/>
                  </a:cubicBezTo>
                  <a:cubicBezTo>
                    <a:pt x="1928" y="693"/>
                    <a:pt x="1771" y="1328"/>
                    <a:pt x="1715" y="1995"/>
                  </a:cubicBezTo>
                  <a:lnTo>
                    <a:pt x="1715" y="1995"/>
                  </a:lnTo>
                  <a:cubicBezTo>
                    <a:pt x="1261" y="1651"/>
                    <a:pt x="747" y="1404"/>
                    <a:pt x="216" y="1239"/>
                  </a:cubicBezTo>
                  <a:cubicBezTo>
                    <a:pt x="210" y="1237"/>
                    <a:pt x="204" y="1236"/>
                    <a:pt x="197" y="1236"/>
                  </a:cubicBezTo>
                  <a:cubicBezTo>
                    <a:pt x="128" y="1236"/>
                    <a:pt x="1" y="1324"/>
                    <a:pt x="93" y="1361"/>
                  </a:cubicBezTo>
                  <a:cubicBezTo>
                    <a:pt x="684" y="1524"/>
                    <a:pt x="1234" y="1830"/>
                    <a:pt x="1702" y="2217"/>
                  </a:cubicBezTo>
                  <a:cubicBezTo>
                    <a:pt x="1713" y="2222"/>
                    <a:pt x="1728" y="2224"/>
                    <a:pt x="1745" y="2224"/>
                  </a:cubicBezTo>
                  <a:cubicBezTo>
                    <a:pt x="1797" y="2224"/>
                    <a:pt x="1865" y="2201"/>
                    <a:pt x="1865" y="2155"/>
                  </a:cubicBezTo>
                  <a:cubicBezTo>
                    <a:pt x="1926" y="1443"/>
                    <a:pt x="2089" y="730"/>
                    <a:pt x="2354" y="37"/>
                  </a:cubicBezTo>
                  <a:cubicBezTo>
                    <a:pt x="2363" y="12"/>
                    <a:pt x="2335" y="1"/>
                    <a:pt x="2299"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875" tIns="121875" rIns="121875" bIns="121875"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102" name="Google Shape;1104;p174"/>
            <p:cNvSpPr/>
            <p:nvPr/>
          </p:nvSpPr>
          <p:spPr>
            <a:xfrm rot="-359334">
              <a:off x="5232211" y="2625939"/>
              <a:ext cx="91611" cy="106346"/>
            </a:xfrm>
            <a:custGeom>
              <a:avLst/>
              <a:gdLst/>
              <a:ahLst/>
              <a:cxnLst/>
              <a:rect l="l" t="t" r="r" b="b"/>
              <a:pathLst>
                <a:path w="2363" h="2225" extrusionOk="0">
                  <a:moveTo>
                    <a:pt x="2299" y="1"/>
                  </a:moveTo>
                  <a:cubicBezTo>
                    <a:pt x="2249" y="1"/>
                    <a:pt x="2183" y="22"/>
                    <a:pt x="2171" y="58"/>
                  </a:cubicBezTo>
                  <a:cubicBezTo>
                    <a:pt x="1928" y="693"/>
                    <a:pt x="1771" y="1328"/>
                    <a:pt x="1715" y="1995"/>
                  </a:cubicBezTo>
                  <a:lnTo>
                    <a:pt x="1715" y="1995"/>
                  </a:lnTo>
                  <a:cubicBezTo>
                    <a:pt x="1261" y="1651"/>
                    <a:pt x="747" y="1404"/>
                    <a:pt x="216" y="1239"/>
                  </a:cubicBezTo>
                  <a:cubicBezTo>
                    <a:pt x="210" y="1237"/>
                    <a:pt x="204" y="1236"/>
                    <a:pt x="197" y="1236"/>
                  </a:cubicBezTo>
                  <a:cubicBezTo>
                    <a:pt x="128" y="1236"/>
                    <a:pt x="1" y="1324"/>
                    <a:pt x="93" y="1361"/>
                  </a:cubicBezTo>
                  <a:cubicBezTo>
                    <a:pt x="684" y="1524"/>
                    <a:pt x="1234" y="1830"/>
                    <a:pt x="1702" y="2217"/>
                  </a:cubicBezTo>
                  <a:cubicBezTo>
                    <a:pt x="1713" y="2222"/>
                    <a:pt x="1728" y="2224"/>
                    <a:pt x="1745" y="2224"/>
                  </a:cubicBezTo>
                  <a:cubicBezTo>
                    <a:pt x="1797" y="2224"/>
                    <a:pt x="1865" y="2201"/>
                    <a:pt x="1865" y="2155"/>
                  </a:cubicBezTo>
                  <a:cubicBezTo>
                    <a:pt x="1926" y="1443"/>
                    <a:pt x="2089" y="730"/>
                    <a:pt x="2354" y="37"/>
                  </a:cubicBezTo>
                  <a:cubicBezTo>
                    <a:pt x="2363" y="12"/>
                    <a:pt x="2335" y="1"/>
                    <a:pt x="2299"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875" tIns="121875" rIns="121875" bIns="121875"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grpSp>
      <p:grpSp>
        <p:nvGrpSpPr>
          <p:cNvPr id="103" name="Google Shape;1105;p174"/>
          <p:cNvGrpSpPr/>
          <p:nvPr/>
        </p:nvGrpSpPr>
        <p:grpSpPr>
          <a:xfrm rot="10800000">
            <a:off x="9149395" y="4254582"/>
            <a:ext cx="1651833" cy="171752"/>
            <a:chOff x="4220285" y="2621450"/>
            <a:chExt cx="1108836" cy="115324"/>
          </a:xfrm>
        </p:grpSpPr>
        <p:sp>
          <p:nvSpPr>
            <p:cNvPr id="104" name="Google Shape;1106;p174"/>
            <p:cNvSpPr/>
            <p:nvPr/>
          </p:nvSpPr>
          <p:spPr>
            <a:xfrm rot="-18833" flipH="1">
              <a:off x="4220559" y="2629042"/>
              <a:ext cx="86269" cy="100132"/>
            </a:xfrm>
            <a:custGeom>
              <a:avLst/>
              <a:gdLst/>
              <a:ahLst/>
              <a:cxnLst/>
              <a:rect l="l" t="t" r="r" b="b"/>
              <a:pathLst>
                <a:path w="2363" h="2225" extrusionOk="0">
                  <a:moveTo>
                    <a:pt x="2299" y="1"/>
                  </a:moveTo>
                  <a:cubicBezTo>
                    <a:pt x="2249" y="1"/>
                    <a:pt x="2183" y="22"/>
                    <a:pt x="2171" y="58"/>
                  </a:cubicBezTo>
                  <a:cubicBezTo>
                    <a:pt x="1928" y="693"/>
                    <a:pt x="1771" y="1328"/>
                    <a:pt x="1715" y="1995"/>
                  </a:cubicBezTo>
                  <a:lnTo>
                    <a:pt x="1715" y="1995"/>
                  </a:lnTo>
                  <a:cubicBezTo>
                    <a:pt x="1261" y="1651"/>
                    <a:pt x="747" y="1404"/>
                    <a:pt x="216" y="1239"/>
                  </a:cubicBezTo>
                  <a:cubicBezTo>
                    <a:pt x="210" y="1237"/>
                    <a:pt x="204" y="1236"/>
                    <a:pt x="197" y="1236"/>
                  </a:cubicBezTo>
                  <a:cubicBezTo>
                    <a:pt x="128" y="1236"/>
                    <a:pt x="1" y="1324"/>
                    <a:pt x="93" y="1361"/>
                  </a:cubicBezTo>
                  <a:cubicBezTo>
                    <a:pt x="684" y="1524"/>
                    <a:pt x="1234" y="1830"/>
                    <a:pt x="1702" y="2217"/>
                  </a:cubicBezTo>
                  <a:cubicBezTo>
                    <a:pt x="1713" y="2222"/>
                    <a:pt x="1728" y="2224"/>
                    <a:pt x="1745" y="2224"/>
                  </a:cubicBezTo>
                  <a:cubicBezTo>
                    <a:pt x="1797" y="2224"/>
                    <a:pt x="1865" y="2201"/>
                    <a:pt x="1865" y="2155"/>
                  </a:cubicBezTo>
                  <a:cubicBezTo>
                    <a:pt x="1926" y="1443"/>
                    <a:pt x="2089" y="730"/>
                    <a:pt x="2354" y="37"/>
                  </a:cubicBezTo>
                  <a:cubicBezTo>
                    <a:pt x="2363" y="12"/>
                    <a:pt x="2335" y="1"/>
                    <a:pt x="2299"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875" tIns="121875" rIns="121875" bIns="121875"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105" name="Google Shape;1107;p174"/>
            <p:cNvSpPr/>
            <p:nvPr/>
          </p:nvSpPr>
          <p:spPr>
            <a:xfrm rot="-359334">
              <a:off x="5232211" y="2625939"/>
              <a:ext cx="91611" cy="106346"/>
            </a:xfrm>
            <a:custGeom>
              <a:avLst/>
              <a:gdLst/>
              <a:ahLst/>
              <a:cxnLst/>
              <a:rect l="l" t="t" r="r" b="b"/>
              <a:pathLst>
                <a:path w="2363" h="2225" extrusionOk="0">
                  <a:moveTo>
                    <a:pt x="2299" y="1"/>
                  </a:moveTo>
                  <a:cubicBezTo>
                    <a:pt x="2249" y="1"/>
                    <a:pt x="2183" y="22"/>
                    <a:pt x="2171" y="58"/>
                  </a:cubicBezTo>
                  <a:cubicBezTo>
                    <a:pt x="1928" y="693"/>
                    <a:pt x="1771" y="1328"/>
                    <a:pt x="1715" y="1995"/>
                  </a:cubicBezTo>
                  <a:lnTo>
                    <a:pt x="1715" y="1995"/>
                  </a:lnTo>
                  <a:cubicBezTo>
                    <a:pt x="1261" y="1651"/>
                    <a:pt x="747" y="1404"/>
                    <a:pt x="216" y="1239"/>
                  </a:cubicBezTo>
                  <a:cubicBezTo>
                    <a:pt x="210" y="1237"/>
                    <a:pt x="204" y="1236"/>
                    <a:pt x="197" y="1236"/>
                  </a:cubicBezTo>
                  <a:cubicBezTo>
                    <a:pt x="128" y="1236"/>
                    <a:pt x="1" y="1324"/>
                    <a:pt x="93" y="1361"/>
                  </a:cubicBezTo>
                  <a:cubicBezTo>
                    <a:pt x="684" y="1524"/>
                    <a:pt x="1234" y="1830"/>
                    <a:pt x="1702" y="2217"/>
                  </a:cubicBezTo>
                  <a:cubicBezTo>
                    <a:pt x="1713" y="2222"/>
                    <a:pt x="1728" y="2224"/>
                    <a:pt x="1745" y="2224"/>
                  </a:cubicBezTo>
                  <a:cubicBezTo>
                    <a:pt x="1797" y="2224"/>
                    <a:pt x="1865" y="2201"/>
                    <a:pt x="1865" y="2155"/>
                  </a:cubicBezTo>
                  <a:cubicBezTo>
                    <a:pt x="1926" y="1443"/>
                    <a:pt x="2089" y="730"/>
                    <a:pt x="2354" y="37"/>
                  </a:cubicBezTo>
                  <a:cubicBezTo>
                    <a:pt x="2363" y="12"/>
                    <a:pt x="2335" y="1"/>
                    <a:pt x="2299"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875" tIns="121875" rIns="121875" bIns="121875"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grpSp>
      <p:sp>
        <p:nvSpPr>
          <p:cNvPr id="106" name="Google Shape;1108;p174"/>
          <p:cNvSpPr/>
          <p:nvPr/>
        </p:nvSpPr>
        <p:spPr>
          <a:xfrm rot="-2699332">
            <a:off x="8865391" y="2186668"/>
            <a:ext cx="2184536" cy="2204900"/>
          </a:xfrm>
          <a:prstGeom prst="arc">
            <a:avLst>
              <a:gd name="adj1" fmla="val 16200000"/>
              <a:gd name="adj2" fmla="val 0"/>
            </a:avLst>
          </a:prstGeom>
          <a:noFill/>
          <a:ln w="19050" cap="flat" cmpd="sng">
            <a:solidFill>
              <a:srgbClr val="FFFFFF"/>
            </a:solidFill>
            <a:prstDash val="solid"/>
            <a:round/>
            <a:headEnd type="none" w="sm" len="sm"/>
            <a:tailEnd type="none" w="sm" len="sm"/>
          </a:ln>
        </p:spPr>
        <p:txBody>
          <a:bodyPr spcFirstLastPara="1" wrap="square" lIns="121875" tIns="121875" rIns="121875" bIns="121875"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107" name="Google Shape;1109;p174"/>
          <p:cNvSpPr/>
          <p:nvPr/>
        </p:nvSpPr>
        <p:spPr>
          <a:xfrm rot="8100668">
            <a:off x="8881794" y="2466461"/>
            <a:ext cx="2184536" cy="2204900"/>
          </a:xfrm>
          <a:prstGeom prst="arc">
            <a:avLst>
              <a:gd name="adj1" fmla="val 16200000"/>
              <a:gd name="adj2" fmla="val 0"/>
            </a:avLst>
          </a:prstGeom>
          <a:noFill/>
          <a:ln w="19050" cap="flat" cmpd="sng">
            <a:solidFill>
              <a:srgbClr val="FFFFFF"/>
            </a:solidFill>
            <a:prstDash val="solid"/>
            <a:round/>
            <a:headEnd type="none" w="sm" len="sm"/>
            <a:tailEnd type="none" w="sm" len="sm"/>
          </a:ln>
        </p:spPr>
        <p:txBody>
          <a:bodyPr spcFirstLastPara="1" wrap="square" lIns="121875" tIns="121875" rIns="121875" bIns="121875"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pic>
        <p:nvPicPr>
          <p:cNvPr id="108" name="Google Shape;1239;p18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9419394" y="2675333"/>
            <a:ext cx="1109335" cy="1304931"/>
          </a:xfrm>
          <a:prstGeom prst="rect">
            <a:avLst/>
          </a:prstGeom>
          <a:noFill/>
          <a:ln>
            <a:noFill/>
          </a:ln>
        </p:spPr>
      </p:pic>
      <p:pic>
        <p:nvPicPr>
          <p:cNvPr id="109" name="Bilde 108"/>
          <p:cNvPicPr/>
          <p:nvPr/>
        </p:nvPicPr>
        <p:blipFill rotWithShape="1">
          <a:blip r:embed="rId5"/>
          <a:srcRect l="29559" t="47179" r="34800" b="39244"/>
          <a:stretch/>
        </p:blipFill>
        <p:spPr bwMode="auto">
          <a:xfrm>
            <a:off x="2084455" y="5120813"/>
            <a:ext cx="3640455" cy="866140"/>
          </a:xfrm>
          <a:prstGeom prst="rect">
            <a:avLst/>
          </a:prstGeom>
          <a:ln>
            <a:noFill/>
          </a:ln>
          <a:extLst>
            <a:ext uri="{53640926-AAD7-44D8-BBD7-CCE9431645EC}">
              <a14:shadowObscured xmlns:a14="http://schemas.microsoft.com/office/drawing/2010/main"/>
            </a:ext>
          </a:extLst>
        </p:spPr>
      </p:pic>
      <p:sp>
        <p:nvSpPr>
          <p:cNvPr id="110" name="Google Shape;1007;p173"/>
          <p:cNvSpPr/>
          <p:nvPr/>
        </p:nvSpPr>
        <p:spPr>
          <a:xfrm>
            <a:off x="9017141" y="2404944"/>
            <a:ext cx="1920000" cy="1919400"/>
          </a:xfrm>
          <a:prstGeom prst="ellipse">
            <a:avLst/>
          </a:prstGeom>
          <a:solidFill>
            <a:srgbClr val="002060">
              <a:alpha val="20000"/>
            </a:srgbClr>
          </a:soli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1866">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1865878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3"/>
        <p:cNvGrpSpPr/>
        <p:nvPr/>
      </p:nvGrpSpPr>
      <p:grpSpPr>
        <a:xfrm>
          <a:off x="0" y="0"/>
          <a:ext cx="0" cy="0"/>
          <a:chOff x="0" y="0"/>
          <a:chExt cx="0" cy="0"/>
        </a:xfrm>
      </p:grpSpPr>
      <p:pic>
        <p:nvPicPr>
          <p:cNvPr id="9" name="Google Shape;1161;p180"/>
          <p:cNvPicPr preferRelativeResize="0"/>
          <p:nvPr/>
        </p:nvPicPr>
        <p:blipFill rotWithShape="1">
          <a:blip r:embed="rId3" cstate="screen">
            <a:alphaModFix/>
            <a:extLst>
              <a:ext uri="{28A0092B-C50C-407E-A947-70E740481C1C}">
                <a14:useLocalDpi xmlns:a14="http://schemas.microsoft.com/office/drawing/2010/main"/>
              </a:ext>
            </a:extLst>
          </a:blip>
          <a:srcRect l="6672" t="10075" r="4010" b="8933"/>
          <a:stretch/>
        </p:blipFill>
        <p:spPr>
          <a:xfrm>
            <a:off x="438150" y="381000"/>
            <a:ext cx="11582400" cy="6187078"/>
          </a:xfrm>
          <a:prstGeom prst="rect">
            <a:avLst/>
          </a:prstGeom>
          <a:noFill/>
          <a:ln>
            <a:noFill/>
          </a:ln>
        </p:spPr>
      </p:pic>
    </p:spTree>
    <p:extLst>
      <p:ext uri="{BB962C8B-B14F-4D97-AF65-F5344CB8AC3E}">
        <p14:creationId xmlns:p14="http://schemas.microsoft.com/office/powerpoint/2010/main" val="302644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8"/>
        <p:cNvGrpSpPr/>
        <p:nvPr/>
      </p:nvGrpSpPr>
      <p:grpSpPr>
        <a:xfrm>
          <a:off x="0" y="0"/>
          <a:ext cx="0" cy="0"/>
          <a:chOff x="0" y="0"/>
          <a:chExt cx="0" cy="0"/>
        </a:xfrm>
      </p:grpSpPr>
      <p:sp>
        <p:nvSpPr>
          <p:cNvPr id="5" name="Tittel 2"/>
          <p:cNvSpPr txBox="1">
            <a:spLocks/>
          </p:cNvSpPr>
          <p:nvPr/>
        </p:nvSpPr>
        <p:spPr>
          <a:xfrm>
            <a:off x="835334" y="2340911"/>
            <a:ext cx="3510880" cy="95181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nb-NO" sz="3600" dirty="0">
                <a:solidFill>
                  <a:srgbClr val="00519B"/>
                </a:solidFill>
                <a:latin typeface="Calibri" panose="020F0502020204030204" pitchFamily="34" charset="0"/>
              </a:rPr>
              <a:t>Eksempel </a:t>
            </a:r>
          </a:p>
          <a:p>
            <a:r>
              <a:rPr lang="nb-NO" sz="3600" dirty="0">
                <a:solidFill>
                  <a:srgbClr val="00519B"/>
                </a:solidFill>
                <a:latin typeface="Calibri" panose="020F0502020204030204" pitchFamily="34" charset="0"/>
              </a:rPr>
              <a:t>mulig tjenesteprosess </a:t>
            </a:r>
          </a:p>
          <a:p>
            <a:endParaRPr lang="nb-NO" sz="3600" dirty="0">
              <a:solidFill>
                <a:srgbClr val="00519B"/>
              </a:solidFill>
              <a:latin typeface="Calibri" panose="020F0502020204030204" pitchFamily="34" charset="0"/>
            </a:endParaRPr>
          </a:p>
        </p:txBody>
      </p:sp>
      <p:sp>
        <p:nvSpPr>
          <p:cNvPr id="6" name="Google Shape;1466;p186"/>
          <p:cNvSpPr/>
          <p:nvPr/>
        </p:nvSpPr>
        <p:spPr>
          <a:xfrm>
            <a:off x="4683311" y="1169379"/>
            <a:ext cx="6984494" cy="4703884"/>
          </a:xfrm>
          <a:prstGeom prst="rect">
            <a:avLst/>
          </a:prstGeom>
          <a:solidFill>
            <a:srgbClr val="FFFFFF"/>
          </a:solidFill>
          <a:ln>
            <a:noFill/>
          </a:ln>
          <a:effectLst>
            <a:outerShdw blurRad="57150" dist="19050" dir="5400000" algn="bl" rotWithShape="0">
              <a:srgbClr val="000000">
                <a:alpha val="49800"/>
              </a:srgbClr>
            </a:outerShdw>
          </a:effectLst>
        </p:spPr>
        <p:txBody>
          <a:bodyPr spcFirstLastPara="1" wrap="square" lIns="121875" tIns="121875" rIns="121875" bIns="121875"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pic>
        <p:nvPicPr>
          <p:cNvPr id="7" name="Bilde 6"/>
          <p:cNvPicPr>
            <a:picLocks noChangeAspect="1"/>
          </p:cNvPicPr>
          <p:nvPr/>
        </p:nvPicPr>
        <p:blipFill>
          <a:blip r:embed="rId3"/>
          <a:stretch>
            <a:fillRect/>
          </a:stretch>
        </p:blipFill>
        <p:spPr>
          <a:xfrm>
            <a:off x="4921451" y="1406770"/>
            <a:ext cx="6576311" cy="4233622"/>
          </a:xfrm>
          <a:prstGeom prst="rect">
            <a:avLst/>
          </a:prstGeom>
        </p:spPr>
      </p:pic>
    </p:spTree>
    <p:extLst>
      <p:ext uri="{BB962C8B-B14F-4D97-AF65-F5344CB8AC3E}">
        <p14:creationId xmlns:p14="http://schemas.microsoft.com/office/powerpoint/2010/main" val="572389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8"/>
        <p:cNvGrpSpPr/>
        <p:nvPr/>
      </p:nvGrpSpPr>
      <p:grpSpPr>
        <a:xfrm>
          <a:off x="0" y="0"/>
          <a:ext cx="0" cy="0"/>
          <a:chOff x="0" y="0"/>
          <a:chExt cx="0" cy="0"/>
        </a:xfrm>
      </p:grpSpPr>
      <p:sp>
        <p:nvSpPr>
          <p:cNvPr id="6" name="Google Shape;1141;p178"/>
          <p:cNvSpPr/>
          <p:nvPr/>
        </p:nvSpPr>
        <p:spPr>
          <a:xfrm>
            <a:off x="2679308" y="3018456"/>
            <a:ext cx="122100" cy="445200"/>
          </a:xfrm>
          <a:prstGeom prst="rect">
            <a:avLst/>
          </a:prstGeom>
          <a:noFill/>
          <a:ln>
            <a:noFill/>
          </a:ln>
        </p:spPr>
        <p:txBody>
          <a:bodyPr spcFirstLastPara="1" wrap="square" lIns="60450" tIns="60450" rIns="60450" bIns="60450" anchor="ctr" anchorCtr="0">
            <a:noAutofit/>
          </a:bodyPr>
          <a:lstStyle/>
          <a:p>
            <a:pPr marL="0" marR="0" lvl="0" indent="0" algn="l" rtl="0">
              <a:spcBef>
                <a:spcPts val="0"/>
              </a:spcBef>
              <a:spcAft>
                <a:spcPts val="0"/>
              </a:spcAft>
              <a:buNone/>
            </a:pPr>
            <a:endParaRPr lang="nb-NO" sz="2100" b="1" dirty="0">
              <a:solidFill>
                <a:srgbClr val="FFFFFF"/>
              </a:solidFill>
              <a:latin typeface="Arial"/>
              <a:ea typeface="Arial"/>
              <a:cs typeface="Arial"/>
              <a:sym typeface="Arial"/>
            </a:endParaRPr>
          </a:p>
        </p:txBody>
      </p:sp>
      <p:sp>
        <p:nvSpPr>
          <p:cNvPr id="7" name="Google Shape;1142;p178"/>
          <p:cNvSpPr/>
          <p:nvPr/>
        </p:nvSpPr>
        <p:spPr>
          <a:xfrm>
            <a:off x="490849" y="2304967"/>
            <a:ext cx="6224276" cy="1905000"/>
          </a:xfrm>
          <a:prstGeom prst="rect">
            <a:avLst/>
          </a:prstGeom>
          <a:noFill/>
          <a:ln>
            <a:noFill/>
          </a:ln>
        </p:spPr>
        <p:txBody>
          <a:bodyPr spcFirstLastPara="1" wrap="square" lIns="108850" tIns="54425" rIns="108850" bIns="54425" anchor="t" anchorCtr="0">
            <a:noAutofit/>
          </a:bodyPr>
          <a:lstStyle/>
          <a:p>
            <a:pPr lvl="0"/>
            <a:r>
              <a:rPr lang="nb-NO" sz="2000" dirty="0">
                <a:solidFill>
                  <a:schemeClr val="dk2"/>
                </a:solidFill>
                <a:latin typeface="Calibri"/>
                <a:ea typeface="Calibri"/>
                <a:cs typeface="Calibri"/>
                <a:sym typeface="Calibri"/>
              </a:rPr>
              <a:t>Sykehuset Østfold har behov for fremtidsrettede og kvalitetssikrede</a:t>
            </a:r>
            <a:r>
              <a:rPr lang="nb-NO" sz="2000" dirty="0">
                <a:solidFill>
                  <a:schemeClr val="bg2"/>
                </a:solidFill>
                <a:latin typeface="Calibri"/>
                <a:ea typeface="Calibri"/>
                <a:cs typeface="Calibri"/>
                <a:sym typeface="Calibri"/>
              </a:rPr>
              <a:t> løsninger </a:t>
            </a:r>
            <a:r>
              <a:rPr lang="nb-NO" sz="2000" dirty="0">
                <a:solidFill>
                  <a:schemeClr val="dk2"/>
                </a:solidFill>
                <a:latin typeface="Calibri"/>
                <a:ea typeface="Calibri"/>
                <a:cs typeface="Calibri"/>
                <a:sym typeface="Calibri"/>
              </a:rPr>
              <a:t>som på en sikker måte gjør det mulig:</a:t>
            </a:r>
            <a:endParaRPr lang="nb-NO" sz="2000" dirty="0"/>
          </a:p>
        </p:txBody>
      </p:sp>
      <p:sp>
        <p:nvSpPr>
          <p:cNvPr id="8" name="Google Shape;1143;p178"/>
          <p:cNvSpPr txBox="1"/>
          <p:nvPr/>
        </p:nvSpPr>
        <p:spPr>
          <a:xfrm>
            <a:off x="574133" y="1179054"/>
            <a:ext cx="2309100" cy="848400"/>
          </a:xfrm>
          <a:prstGeom prst="rect">
            <a:avLst/>
          </a:prstGeom>
          <a:noFill/>
          <a:ln>
            <a:noFill/>
          </a:ln>
        </p:spPr>
        <p:txBody>
          <a:bodyPr spcFirstLastPara="1" wrap="square" lIns="108850" tIns="54425" rIns="108850" bIns="54425" anchor="b" anchorCtr="0">
            <a:noAutofit/>
          </a:bodyPr>
          <a:lstStyle/>
          <a:p>
            <a:pPr marL="0" marR="0" lvl="0" indent="0" algn="l" rtl="0">
              <a:spcBef>
                <a:spcPts val="0"/>
              </a:spcBef>
              <a:spcAft>
                <a:spcPts val="0"/>
              </a:spcAft>
              <a:buClr>
                <a:schemeClr val="dk2"/>
              </a:buClr>
              <a:buSzPts val="4800"/>
              <a:buFont typeface="Calibri"/>
              <a:buNone/>
            </a:pPr>
            <a:r>
              <a:rPr lang="nb-NO" sz="3600" dirty="0">
                <a:solidFill>
                  <a:srgbClr val="00519B"/>
                </a:solidFill>
                <a:latin typeface="Calibri" panose="020F0502020204030204" pitchFamily="34" charset="0"/>
                <a:sym typeface="Calibri"/>
              </a:rPr>
              <a:t>Behov</a:t>
            </a:r>
          </a:p>
        </p:txBody>
      </p:sp>
      <p:sp>
        <p:nvSpPr>
          <p:cNvPr id="10" name="Stjerne med 5 tagger 9"/>
          <p:cNvSpPr/>
          <p:nvPr/>
        </p:nvSpPr>
        <p:spPr>
          <a:xfrm>
            <a:off x="666650" y="3654154"/>
            <a:ext cx="335502" cy="330647"/>
          </a:xfrm>
          <a:prstGeom prst="star5">
            <a:avLst/>
          </a:prstGeom>
          <a:solidFill>
            <a:srgbClr val="00519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ktangel 10"/>
          <p:cNvSpPr/>
          <p:nvPr/>
        </p:nvSpPr>
        <p:spPr>
          <a:xfrm>
            <a:off x="933328" y="3654154"/>
            <a:ext cx="5562722" cy="1938992"/>
          </a:xfrm>
          <a:prstGeom prst="rect">
            <a:avLst/>
          </a:prstGeom>
        </p:spPr>
        <p:txBody>
          <a:bodyPr wrap="square">
            <a:spAutoFit/>
          </a:bodyPr>
          <a:lstStyle/>
          <a:p>
            <a:pPr marL="63500" lvl="2">
              <a:buClr>
                <a:schemeClr val="dk2"/>
              </a:buClr>
              <a:buSzPts val="1400"/>
            </a:pPr>
            <a:r>
              <a:rPr lang="nb-NO" sz="2000" b="1" dirty="0">
                <a:solidFill>
                  <a:schemeClr val="dk2"/>
                </a:solidFill>
                <a:latin typeface="Calibri"/>
                <a:ea typeface="Calibri"/>
                <a:cs typeface="Calibri"/>
                <a:sym typeface="Calibri"/>
              </a:rPr>
              <a:t>At utvalgte pasienter kan ta blodprøver hjemme med tilhørende analyse</a:t>
            </a:r>
          </a:p>
          <a:p>
            <a:pPr marL="63500" lvl="2">
              <a:buClr>
                <a:schemeClr val="dk2"/>
              </a:buClr>
              <a:buSzPts val="1400"/>
            </a:pPr>
            <a:endParaRPr lang="nb-NO" sz="2000" b="1" dirty="0">
              <a:ea typeface="Calibri"/>
            </a:endParaRPr>
          </a:p>
          <a:p>
            <a:pPr marL="63500" lvl="0">
              <a:buClr>
                <a:schemeClr val="dk2"/>
              </a:buClr>
              <a:buSzPts val="1400"/>
            </a:pPr>
            <a:r>
              <a:rPr lang="nb-NO" sz="2000" b="1" dirty="0">
                <a:solidFill>
                  <a:schemeClr val="dk2"/>
                </a:solidFill>
                <a:latin typeface="Calibri"/>
                <a:ea typeface="Calibri"/>
                <a:cs typeface="Calibri"/>
                <a:sym typeface="Calibri"/>
              </a:rPr>
              <a:t>At resultatene blir overført til relevante fagsystem på sykehuset slik at helsepersonell kan følge opp pasienten</a:t>
            </a:r>
          </a:p>
        </p:txBody>
      </p:sp>
      <p:sp>
        <p:nvSpPr>
          <p:cNvPr id="12" name="Stjerne med 5 tagger 11"/>
          <p:cNvSpPr/>
          <p:nvPr/>
        </p:nvSpPr>
        <p:spPr>
          <a:xfrm>
            <a:off x="666650" y="4602246"/>
            <a:ext cx="335502" cy="330647"/>
          </a:xfrm>
          <a:prstGeom prst="star5">
            <a:avLst/>
          </a:prstGeom>
          <a:solidFill>
            <a:srgbClr val="00519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Google Shape;1484;p188"/>
          <p:cNvSpPr/>
          <p:nvPr/>
        </p:nvSpPr>
        <p:spPr>
          <a:xfrm>
            <a:off x="6961625" y="149877"/>
            <a:ext cx="5000897" cy="6353176"/>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 name="Google Shape;1509;p19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57562" y="273870"/>
            <a:ext cx="4683886" cy="6072147"/>
          </a:xfrm>
          <a:prstGeom prst="rect">
            <a:avLst/>
          </a:prstGeom>
          <a:noFill/>
          <a:ln>
            <a:noFill/>
          </a:ln>
        </p:spPr>
      </p:pic>
    </p:spTree>
    <p:extLst>
      <p:ext uri="{BB962C8B-B14F-4D97-AF65-F5344CB8AC3E}">
        <p14:creationId xmlns:p14="http://schemas.microsoft.com/office/powerpoint/2010/main" val="3817804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5"/>
        <p:cNvGrpSpPr/>
        <p:nvPr/>
      </p:nvGrpSpPr>
      <p:grpSpPr>
        <a:xfrm>
          <a:off x="0" y="0"/>
          <a:ext cx="0" cy="0"/>
          <a:chOff x="0" y="0"/>
          <a:chExt cx="0" cy="0"/>
        </a:xfrm>
      </p:grpSpPr>
      <p:sp>
        <p:nvSpPr>
          <p:cNvPr id="1466" name="Google Shape;1466;p186"/>
          <p:cNvSpPr/>
          <p:nvPr/>
        </p:nvSpPr>
        <p:spPr>
          <a:xfrm>
            <a:off x="4749776" y="1533525"/>
            <a:ext cx="7033234" cy="4829175"/>
          </a:xfrm>
          <a:prstGeom prst="rect">
            <a:avLst/>
          </a:prstGeom>
          <a:solidFill>
            <a:srgbClr val="FFFFFF"/>
          </a:solidFill>
          <a:ln>
            <a:noFill/>
          </a:ln>
          <a:effectLst>
            <a:outerShdw blurRad="57150" dist="19050" dir="5400000" algn="bl" rotWithShape="0">
              <a:srgbClr val="000000">
                <a:alpha val="49800"/>
              </a:srgbClr>
            </a:outerShdw>
          </a:effectLst>
        </p:spPr>
        <p:txBody>
          <a:bodyPr spcFirstLastPara="1" wrap="square" lIns="121875" tIns="121875" rIns="121875" bIns="121875"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1469" name="Google Shape;1469;p186"/>
          <p:cNvSpPr txBox="1"/>
          <p:nvPr/>
        </p:nvSpPr>
        <p:spPr>
          <a:xfrm>
            <a:off x="554833" y="452593"/>
            <a:ext cx="7919349" cy="519000"/>
          </a:xfrm>
          <a:prstGeom prst="rect">
            <a:avLst/>
          </a:prstGeom>
          <a:noFill/>
          <a:ln>
            <a:noFill/>
          </a:ln>
        </p:spPr>
        <p:txBody>
          <a:bodyPr spcFirstLastPara="1" wrap="square" lIns="121875" tIns="121875" rIns="121875" bIns="121875" anchor="t" anchorCtr="0">
            <a:noAutofit/>
          </a:bodyPr>
          <a:lstStyle/>
          <a:p>
            <a:pPr marL="0" marR="0" lvl="0" indent="0" algn="l" rtl="0">
              <a:spcBef>
                <a:spcPts val="0"/>
              </a:spcBef>
              <a:spcAft>
                <a:spcPts val="0"/>
              </a:spcAft>
              <a:buNone/>
            </a:pPr>
            <a:r>
              <a:rPr lang="en-GB" sz="3600" dirty="0">
                <a:solidFill>
                  <a:srgbClr val="00519B"/>
                </a:solidFill>
                <a:latin typeface="Calibri" panose="020F0502020204030204" pitchFamily="34" charset="0"/>
                <a:sym typeface="Calibri"/>
              </a:rPr>
              <a:t>Analyser </a:t>
            </a:r>
            <a:r>
              <a:rPr lang="en-GB" sz="3600" dirty="0" err="1">
                <a:solidFill>
                  <a:srgbClr val="00519B"/>
                </a:solidFill>
                <a:latin typeface="Calibri" panose="020F0502020204030204" pitchFamily="34" charset="0"/>
                <a:sym typeface="Calibri"/>
              </a:rPr>
              <a:t>og</a:t>
            </a:r>
            <a:r>
              <a:rPr lang="en-GB" sz="3600" dirty="0">
                <a:solidFill>
                  <a:srgbClr val="00519B"/>
                </a:solidFill>
                <a:latin typeface="Calibri" panose="020F0502020204030204" pitchFamily="34" charset="0"/>
                <a:sym typeface="Calibri"/>
              </a:rPr>
              <a:t> </a:t>
            </a:r>
            <a:r>
              <a:rPr lang="en-GB" sz="3600" dirty="0" err="1">
                <a:solidFill>
                  <a:srgbClr val="00519B"/>
                </a:solidFill>
                <a:latin typeface="Calibri" panose="020F0502020204030204" pitchFamily="34" charset="0"/>
                <a:sym typeface="Calibri"/>
              </a:rPr>
              <a:t>pasientgrupper</a:t>
            </a:r>
            <a:endParaRPr sz="3600" dirty="0">
              <a:solidFill>
                <a:srgbClr val="00519B"/>
              </a:solidFill>
              <a:latin typeface="Calibri" panose="020F0502020204030204" pitchFamily="34" charset="0"/>
              <a:sym typeface="Calibri"/>
            </a:endParaRPr>
          </a:p>
        </p:txBody>
      </p:sp>
      <p:sp>
        <p:nvSpPr>
          <p:cNvPr id="3" name="TekstSylinder 2"/>
          <p:cNvSpPr txBox="1"/>
          <p:nvPr/>
        </p:nvSpPr>
        <p:spPr>
          <a:xfrm>
            <a:off x="828333" y="2552700"/>
            <a:ext cx="3686175" cy="3693319"/>
          </a:xfrm>
          <a:prstGeom prst="rect">
            <a:avLst/>
          </a:prstGeom>
          <a:noFill/>
        </p:spPr>
        <p:txBody>
          <a:bodyPr wrap="square" rtlCol="0">
            <a:spAutoFit/>
          </a:bodyPr>
          <a:lstStyle/>
          <a:p>
            <a:r>
              <a:rPr lang="nb-NO" sz="1800" dirty="0">
                <a:solidFill>
                  <a:srgbClr val="00519B"/>
                </a:solidFill>
                <a:latin typeface="Calibri" panose="020F0502020204030204" pitchFamily="34" charset="0"/>
              </a:rPr>
              <a:t>Sykehuset Østfold har identifisert at følgende analyser og pasientgrupper er relevante for </a:t>
            </a:r>
            <a:r>
              <a:rPr lang="nb-NO" sz="1800" dirty="0" err="1">
                <a:solidFill>
                  <a:srgbClr val="00519B"/>
                </a:solidFill>
                <a:latin typeface="Calibri" panose="020F0502020204030204" pitchFamily="34" charset="0"/>
              </a:rPr>
              <a:t>hjemmeoppfølging</a:t>
            </a:r>
            <a:r>
              <a:rPr lang="nb-NO" sz="1800" dirty="0">
                <a:solidFill>
                  <a:srgbClr val="00519B"/>
                </a:solidFill>
                <a:latin typeface="Calibri" panose="020F0502020204030204" pitchFamily="34" charset="0"/>
              </a:rPr>
              <a:t>.</a:t>
            </a:r>
          </a:p>
          <a:p>
            <a:endParaRPr lang="nb-NO" sz="1800" dirty="0">
              <a:solidFill>
                <a:srgbClr val="00519B"/>
              </a:solidFill>
              <a:latin typeface="Calibri" panose="020F0502020204030204" pitchFamily="34" charset="0"/>
            </a:endParaRPr>
          </a:p>
          <a:p>
            <a:r>
              <a:rPr lang="nb-NO" sz="1800" dirty="0">
                <a:solidFill>
                  <a:srgbClr val="00519B"/>
                </a:solidFill>
                <a:latin typeface="Calibri" panose="020F0502020204030204" pitchFamily="34" charset="0"/>
              </a:rPr>
              <a:t>Enkelte analyser anses som viktigere enn andre (se figur 1). </a:t>
            </a:r>
          </a:p>
          <a:p>
            <a:endParaRPr lang="nb-NO" sz="1800" dirty="0">
              <a:solidFill>
                <a:srgbClr val="00519B"/>
              </a:solidFill>
              <a:latin typeface="Calibri" panose="020F0502020204030204" pitchFamily="34" charset="0"/>
            </a:endParaRPr>
          </a:p>
          <a:p>
            <a:r>
              <a:rPr lang="nb-NO" sz="1800" dirty="0">
                <a:solidFill>
                  <a:srgbClr val="00519B"/>
                </a:solidFill>
                <a:latin typeface="Calibri" panose="020F0502020204030204" pitchFamily="34" charset="0"/>
              </a:rPr>
              <a:t>Det er ingen forventning om at alle analyser skal dekkes i ett apparat, men det er ønskelig med best mulig sammensetning innenfor så få apparater som mulig. </a:t>
            </a:r>
          </a:p>
          <a:p>
            <a:endParaRPr lang="nb-NO" sz="1800" dirty="0">
              <a:solidFill>
                <a:srgbClr val="00519B"/>
              </a:solidFill>
              <a:latin typeface="Calibri" panose="020F0502020204030204" pitchFamily="34" charset="0"/>
            </a:endParaRPr>
          </a:p>
        </p:txBody>
      </p:sp>
      <p:sp>
        <p:nvSpPr>
          <p:cNvPr id="7" name="Rektangel 6"/>
          <p:cNvSpPr/>
          <p:nvPr/>
        </p:nvSpPr>
        <p:spPr>
          <a:xfrm>
            <a:off x="5119224" y="6015017"/>
            <a:ext cx="4172937" cy="261610"/>
          </a:xfrm>
          <a:prstGeom prst="rect">
            <a:avLst/>
          </a:prstGeom>
        </p:spPr>
        <p:txBody>
          <a:bodyPr wrap="none">
            <a:spAutoFit/>
          </a:bodyPr>
          <a:lstStyle/>
          <a:p>
            <a:r>
              <a:rPr lang="nb-NO" sz="1100" b="1" i="1" dirty="0">
                <a:solidFill>
                  <a:srgbClr val="44546A"/>
                </a:solidFill>
                <a:latin typeface="Calibri" panose="020F0502020204030204" pitchFamily="34" charset="0"/>
                <a:ea typeface="Calibri" panose="020F0502020204030204" pitchFamily="34" charset="0"/>
                <a:cs typeface="Calibri" panose="020F0502020204030204" pitchFamily="34" charset="0"/>
              </a:rPr>
              <a:t>Analysene er presentert etter prioritet, der 1 er vurdert som viktigst.</a:t>
            </a:r>
          </a:p>
        </p:txBody>
      </p:sp>
      <p:pic>
        <p:nvPicPr>
          <p:cNvPr id="13" name="Bilde 12"/>
          <p:cNvPicPr>
            <a:picLocks noChangeAspect="1"/>
          </p:cNvPicPr>
          <p:nvPr/>
        </p:nvPicPr>
        <p:blipFill>
          <a:blip r:embed="rId3"/>
          <a:stretch>
            <a:fillRect/>
          </a:stretch>
        </p:blipFill>
        <p:spPr>
          <a:xfrm>
            <a:off x="5119224" y="1782140"/>
            <a:ext cx="6294337" cy="424636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8"/>
        <p:cNvGrpSpPr/>
        <p:nvPr/>
      </p:nvGrpSpPr>
      <p:grpSpPr>
        <a:xfrm>
          <a:off x="0" y="0"/>
          <a:ext cx="0" cy="0"/>
          <a:chOff x="0" y="0"/>
          <a:chExt cx="0" cy="0"/>
        </a:xfrm>
      </p:grpSpPr>
      <p:sp>
        <p:nvSpPr>
          <p:cNvPr id="15" name="Rectangle 2"/>
          <p:cNvSpPr txBox="1">
            <a:spLocks noChangeArrowheads="1"/>
          </p:cNvSpPr>
          <p:nvPr/>
        </p:nvSpPr>
        <p:spPr>
          <a:xfrm>
            <a:off x="646881" y="910309"/>
            <a:ext cx="8712968" cy="646321"/>
          </a:xfrm>
          <a:prstGeom prst="rect">
            <a:avLst/>
          </a:prstGeom>
        </p:spPr>
        <p:txBody>
          <a:bodyPr vert="horz" wrap="square" lIns="91428" tIns="45715" rIns="91428" bIns="45715" rtlCol="0" anchor="b" anchorCtr="0">
            <a:spAutoFit/>
          </a:bodyPr>
          <a:lstStyle>
            <a:lvl1pPr algn="l" defTabSz="914400" rtl="0" eaLnBrk="1" latinLnBrk="0" hangingPunct="1">
              <a:spcBef>
                <a:spcPct val="0"/>
              </a:spcBef>
              <a:buNone/>
              <a:defRPr sz="4200" b="1" kern="1200">
                <a:solidFill>
                  <a:srgbClr val="81B1E0"/>
                </a:solidFill>
                <a:latin typeface="+mj-lt"/>
                <a:ea typeface="+mj-ea"/>
                <a:cs typeface="+mj-cs"/>
              </a:defRPr>
            </a:lvl1pPr>
          </a:lstStyle>
          <a:p>
            <a:pPr>
              <a:buClrTx/>
            </a:pPr>
            <a:r>
              <a:rPr lang="nb-NO" sz="3600" b="0" dirty="0">
                <a:solidFill>
                  <a:srgbClr val="00519B"/>
                </a:solidFill>
                <a:latin typeface="Calibri" panose="020F0502020204030204" pitchFamily="34" charset="0"/>
                <a:ea typeface="Arial"/>
                <a:cs typeface="Arial"/>
              </a:rPr>
              <a:t>Ønskede effekter og gevinster</a:t>
            </a:r>
          </a:p>
        </p:txBody>
      </p:sp>
      <p:sp>
        <p:nvSpPr>
          <p:cNvPr id="16" name="TekstSylinder 15"/>
          <p:cNvSpPr txBox="1"/>
          <p:nvPr/>
        </p:nvSpPr>
        <p:spPr>
          <a:xfrm>
            <a:off x="1713440" y="1753448"/>
            <a:ext cx="3467268" cy="2893100"/>
          </a:xfrm>
          <a:prstGeom prst="rect">
            <a:avLst/>
          </a:prstGeom>
          <a:noFill/>
        </p:spPr>
        <p:txBody>
          <a:bodyPr wrap="square" rtlCol="0">
            <a:spAutoFit/>
          </a:bodyPr>
          <a:lstStyle/>
          <a:p>
            <a:pPr>
              <a:buClrTx/>
            </a:pPr>
            <a:r>
              <a:rPr lang="nb-NO" b="1" kern="1200" dirty="0">
                <a:solidFill>
                  <a:srgbClr val="003785"/>
                </a:solidFill>
                <a:latin typeface="Calibri"/>
                <a:ea typeface="+mn-ea"/>
                <a:cs typeface="+mn-cs"/>
              </a:rPr>
              <a:t>Pasient</a:t>
            </a:r>
          </a:p>
          <a:p>
            <a:pPr marL="285750" indent="-285750">
              <a:buClrTx/>
              <a:buFont typeface="Arial" panose="020B0604020202020204" pitchFamily="34" charset="0"/>
              <a:buChar char="•"/>
            </a:pPr>
            <a:r>
              <a:rPr lang="nb-NO" kern="1200" dirty="0">
                <a:solidFill>
                  <a:srgbClr val="003785"/>
                </a:solidFill>
                <a:latin typeface="Calibri"/>
                <a:ea typeface="+mn-ea"/>
                <a:cs typeface="+mn-cs"/>
              </a:rPr>
              <a:t>Motta effektiv og sikker </a:t>
            </a:r>
            <a:r>
              <a:rPr lang="nb-NO" kern="1200" dirty="0" err="1">
                <a:solidFill>
                  <a:srgbClr val="003785"/>
                </a:solidFill>
                <a:latin typeface="Calibri"/>
                <a:ea typeface="+mn-ea"/>
                <a:cs typeface="+mn-cs"/>
              </a:rPr>
              <a:t>hjemmeoppfølging</a:t>
            </a:r>
            <a:endParaRPr lang="nb-NO" kern="1200" dirty="0">
              <a:solidFill>
                <a:srgbClr val="003785"/>
              </a:solidFill>
              <a:latin typeface="Calibri"/>
              <a:ea typeface="+mn-ea"/>
              <a:cs typeface="+mn-cs"/>
            </a:endParaRPr>
          </a:p>
          <a:p>
            <a:pPr marL="285750" indent="-285750">
              <a:buClrTx/>
              <a:buFont typeface="Arial" panose="020B0604020202020204" pitchFamily="34" charset="0"/>
              <a:buChar char="•"/>
            </a:pPr>
            <a:r>
              <a:rPr lang="nb-NO" kern="1200" dirty="0">
                <a:solidFill>
                  <a:srgbClr val="003785"/>
                </a:solidFill>
                <a:latin typeface="Calibri"/>
                <a:ea typeface="+mn-ea"/>
                <a:cs typeface="+mn-cs"/>
              </a:rPr>
              <a:t>Kan starte raskere opp med behandling uten å bli lagt inn på sykehus</a:t>
            </a:r>
          </a:p>
          <a:p>
            <a:pPr marL="285750" indent="-285750">
              <a:buClrTx/>
              <a:buFont typeface="Arial" panose="020B0604020202020204" pitchFamily="34" charset="0"/>
              <a:buChar char="•"/>
            </a:pPr>
            <a:r>
              <a:rPr lang="nb-NO" kern="1200" dirty="0">
                <a:solidFill>
                  <a:srgbClr val="003785"/>
                </a:solidFill>
                <a:latin typeface="Calibri"/>
                <a:ea typeface="+mn-ea"/>
                <a:cs typeface="+mn-cs"/>
              </a:rPr>
              <a:t>Forhindre, forkorte og utsette sykehusinnleggelser </a:t>
            </a:r>
          </a:p>
          <a:p>
            <a:pPr marL="285750" indent="-285750">
              <a:buClrTx/>
              <a:buFont typeface="Arial" panose="020B0604020202020204" pitchFamily="34" charset="0"/>
              <a:buChar char="•"/>
            </a:pPr>
            <a:r>
              <a:rPr lang="nb-NO" kern="1200" dirty="0">
                <a:solidFill>
                  <a:srgbClr val="003785"/>
                </a:solidFill>
                <a:latin typeface="Calibri"/>
                <a:ea typeface="+mn-ea"/>
                <a:cs typeface="+mn-cs"/>
              </a:rPr>
              <a:t>Får være mer hjemme, og bruke mindre tid på sykehus </a:t>
            </a:r>
          </a:p>
          <a:p>
            <a:pPr marL="285750" indent="-285750">
              <a:buClrTx/>
              <a:buFont typeface="Arial" panose="020B0604020202020204" pitchFamily="34" charset="0"/>
              <a:buChar char="•"/>
            </a:pPr>
            <a:r>
              <a:rPr lang="nb-NO" kern="1200" dirty="0">
                <a:solidFill>
                  <a:srgbClr val="003785"/>
                </a:solidFill>
                <a:latin typeface="Calibri"/>
                <a:ea typeface="+mn-ea"/>
                <a:cs typeface="+mn-cs"/>
              </a:rPr>
              <a:t>Bidra til at pasienten opplever økt selvstendig og kontroll knyttet til egen helsetilstand</a:t>
            </a:r>
          </a:p>
          <a:p>
            <a:pPr marL="285750" indent="-285750">
              <a:buClrTx/>
              <a:buFont typeface="Arial" panose="020B0604020202020204" pitchFamily="34" charset="0"/>
              <a:buChar char="•"/>
            </a:pPr>
            <a:endParaRPr lang="nb-NO" kern="1200" dirty="0">
              <a:solidFill>
                <a:srgbClr val="003785"/>
              </a:solidFill>
              <a:latin typeface="Calibri"/>
              <a:ea typeface="+mn-ea"/>
              <a:cs typeface="+mn-cs"/>
            </a:endParaRPr>
          </a:p>
        </p:txBody>
      </p:sp>
      <p:sp>
        <p:nvSpPr>
          <p:cNvPr id="17" name="TekstSylinder 16"/>
          <p:cNvSpPr txBox="1"/>
          <p:nvPr/>
        </p:nvSpPr>
        <p:spPr>
          <a:xfrm>
            <a:off x="1713440" y="4602091"/>
            <a:ext cx="3472474" cy="1384995"/>
          </a:xfrm>
          <a:prstGeom prst="rect">
            <a:avLst/>
          </a:prstGeom>
          <a:noFill/>
        </p:spPr>
        <p:txBody>
          <a:bodyPr wrap="square" rtlCol="0">
            <a:spAutoFit/>
          </a:bodyPr>
          <a:lstStyle/>
          <a:p>
            <a:pPr>
              <a:buClrTx/>
            </a:pPr>
            <a:r>
              <a:rPr lang="nb-NO" b="1" kern="1200" dirty="0">
                <a:solidFill>
                  <a:srgbClr val="003785"/>
                </a:solidFill>
                <a:latin typeface="Calibri"/>
                <a:ea typeface="+mn-ea"/>
                <a:cs typeface="+mn-cs"/>
              </a:rPr>
              <a:t>Organisasjon</a:t>
            </a:r>
          </a:p>
          <a:p>
            <a:pPr marL="285750" indent="-285750">
              <a:buClrTx/>
              <a:buFont typeface="Arial" panose="020B0604020202020204" pitchFamily="34" charset="0"/>
              <a:buChar char="•"/>
            </a:pPr>
            <a:r>
              <a:rPr lang="nb-NO" kern="1200" dirty="0">
                <a:solidFill>
                  <a:srgbClr val="003785"/>
                </a:solidFill>
                <a:latin typeface="Calibri"/>
                <a:ea typeface="+mn-ea"/>
                <a:cs typeface="+mn-cs"/>
              </a:rPr>
              <a:t>Mer effektiv sykehusdrift</a:t>
            </a:r>
          </a:p>
          <a:p>
            <a:pPr marL="285750" indent="-285750">
              <a:buClrTx/>
              <a:buFont typeface="Arial" panose="020B0604020202020204" pitchFamily="34" charset="0"/>
              <a:buChar char="•"/>
            </a:pPr>
            <a:r>
              <a:rPr lang="nb-NO" kern="1200" dirty="0">
                <a:solidFill>
                  <a:srgbClr val="003785"/>
                </a:solidFill>
                <a:latin typeface="Calibri"/>
                <a:ea typeface="+mn-ea"/>
                <a:cs typeface="+mn-cs"/>
              </a:rPr>
              <a:t>Bedre ressursutnyttelse </a:t>
            </a:r>
          </a:p>
          <a:p>
            <a:pPr marL="285750" indent="-285750">
              <a:buClrTx/>
              <a:buFont typeface="Arial" panose="020B0604020202020204" pitchFamily="34" charset="0"/>
              <a:buChar char="•"/>
            </a:pPr>
            <a:r>
              <a:rPr lang="nb-NO" kern="1200" dirty="0">
                <a:solidFill>
                  <a:srgbClr val="003785"/>
                </a:solidFill>
                <a:latin typeface="Calibri"/>
                <a:ea typeface="+mn-ea"/>
                <a:cs typeface="+mn-cs"/>
              </a:rPr>
              <a:t>Mindre kø på laboratoriets poliklinikker</a:t>
            </a:r>
          </a:p>
          <a:p>
            <a:pPr marL="285750" indent="-285750">
              <a:buClrTx/>
              <a:buFont typeface="Arial" panose="020B0604020202020204" pitchFamily="34" charset="0"/>
              <a:buChar char="•"/>
            </a:pPr>
            <a:r>
              <a:rPr lang="nb-NO" kern="1200" dirty="0">
                <a:solidFill>
                  <a:srgbClr val="003785"/>
                </a:solidFill>
                <a:latin typeface="Calibri"/>
                <a:ea typeface="+mn-ea"/>
                <a:cs typeface="+mn-cs"/>
              </a:rPr>
              <a:t>Redusere antall «ikke møtt»-konsultasjoner</a:t>
            </a:r>
          </a:p>
        </p:txBody>
      </p:sp>
      <p:sp>
        <p:nvSpPr>
          <p:cNvPr id="18" name="TekstSylinder 17"/>
          <p:cNvSpPr txBox="1"/>
          <p:nvPr/>
        </p:nvSpPr>
        <p:spPr>
          <a:xfrm>
            <a:off x="7038021" y="1753448"/>
            <a:ext cx="3312368" cy="2462213"/>
          </a:xfrm>
          <a:prstGeom prst="rect">
            <a:avLst/>
          </a:prstGeom>
          <a:noFill/>
        </p:spPr>
        <p:txBody>
          <a:bodyPr wrap="square" rtlCol="0">
            <a:spAutoFit/>
          </a:bodyPr>
          <a:lstStyle/>
          <a:p>
            <a:pPr>
              <a:buClrTx/>
            </a:pPr>
            <a:r>
              <a:rPr lang="nb-NO" b="1" kern="1200" dirty="0">
                <a:solidFill>
                  <a:srgbClr val="003785"/>
                </a:solidFill>
                <a:latin typeface="Calibri"/>
                <a:ea typeface="+mn-ea"/>
                <a:cs typeface="+mn-cs"/>
              </a:rPr>
              <a:t>Helsepersonell</a:t>
            </a:r>
          </a:p>
          <a:p>
            <a:pPr marL="285750" indent="-285750">
              <a:buClrTx/>
              <a:buFont typeface="Arial" panose="020B0604020202020204" pitchFamily="34" charset="0"/>
              <a:buChar char="•"/>
            </a:pPr>
            <a:r>
              <a:rPr lang="nb-NO" kern="1200" dirty="0">
                <a:solidFill>
                  <a:srgbClr val="003785"/>
                </a:solidFill>
                <a:latin typeface="Calibri"/>
                <a:ea typeface="+mn-ea"/>
                <a:cs typeface="+mn-cs"/>
              </a:rPr>
              <a:t>Få tilgang til nyttige og kvalitetssikrede analyseresultater om pasientens tilstand når pasienten er hjemme</a:t>
            </a:r>
          </a:p>
          <a:p>
            <a:pPr marL="285750" indent="-285750">
              <a:buClrTx/>
              <a:buFont typeface="Arial" panose="020B0604020202020204" pitchFamily="34" charset="0"/>
              <a:buChar char="•"/>
            </a:pPr>
            <a:r>
              <a:rPr lang="nb-NO" kern="1200" dirty="0">
                <a:solidFill>
                  <a:srgbClr val="003785"/>
                </a:solidFill>
                <a:latin typeface="Calibri"/>
                <a:ea typeface="+mn-ea"/>
                <a:cs typeface="+mn-cs"/>
              </a:rPr>
              <a:t>Følge utviklingen i pasientens sykdom, fange opp endringer og sette i gang nødvendige tiltak tidlig for å unngå forverring og sykehusinnleggelser </a:t>
            </a:r>
          </a:p>
          <a:p>
            <a:pPr marL="285750" indent="-285750">
              <a:buClrTx/>
              <a:buFont typeface="Arial" panose="020B0604020202020204" pitchFamily="34" charset="0"/>
              <a:buChar char="•"/>
            </a:pPr>
            <a:r>
              <a:rPr lang="nb-NO" kern="1200" dirty="0">
                <a:solidFill>
                  <a:srgbClr val="003785"/>
                </a:solidFill>
                <a:latin typeface="Calibri"/>
                <a:ea typeface="+mn-ea"/>
                <a:cs typeface="+mn-cs"/>
              </a:rPr>
              <a:t>Godt grunnlag for raske svar og riktig oppfølging når pasienten er hjemme</a:t>
            </a:r>
          </a:p>
          <a:p>
            <a:pPr marL="285750" indent="-285750">
              <a:buClrTx/>
              <a:buFont typeface="Arial" panose="020B0604020202020204" pitchFamily="34" charset="0"/>
              <a:buChar char="•"/>
            </a:pPr>
            <a:r>
              <a:rPr lang="nb-NO" kern="1200" dirty="0">
                <a:solidFill>
                  <a:srgbClr val="003785"/>
                </a:solidFill>
                <a:latin typeface="Calibri"/>
                <a:ea typeface="+mn-ea"/>
                <a:cs typeface="+mn-cs"/>
              </a:rPr>
              <a:t>Avlastning ved bruk av teknologi</a:t>
            </a:r>
          </a:p>
        </p:txBody>
      </p:sp>
      <p:sp>
        <p:nvSpPr>
          <p:cNvPr id="19" name="TekstSylinder 18"/>
          <p:cNvSpPr txBox="1"/>
          <p:nvPr/>
        </p:nvSpPr>
        <p:spPr>
          <a:xfrm>
            <a:off x="7038021" y="4490392"/>
            <a:ext cx="3600400" cy="2246769"/>
          </a:xfrm>
          <a:prstGeom prst="rect">
            <a:avLst/>
          </a:prstGeom>
          <a:noFill/>
        </p:spPr>
        <p:txBody>
          <a:bodyPr wrap="square" rtlCol="0">
            <a:spAutoFit/>
          </a:bodyPr>
          <a:lstStyle/>
          <a:p>
            <a:pPr>
              <a:buClrTx/>
            </a:pPr>
            <a:r>
              <a:rPr lang="nb-NO" b="1" kern="1200" dirty="0">
                <a:solidFill>
                  <a:srgbClr val="003785"/>
                </a:solidFill>
                <a:latin typeface="Calibri"/>
                <a:ea typeface="+mn-ea"/>
                <a:cs typeface="+mn-cs"/>
              </a:rPr>
              <a:t>Samfunn</a:t>
            </a:r>
          </a:p>
          <a:p>
            <a:pPr>
              <a:buClrTx/>
            </a:pPr>
            <a:r>
              <a:rPr lang="nb-NO" kern="1200" dirty="0">
                <a:solidFill>
                  <a:srgbClr val="003785"/>
                </a:solidFill>
                <a:latin typeface="Calibri"/>
                <a:ea typeface="+mn-ea"/>
                <a:cs typeface="+mn-cs"/>
              </a:rPr>
              <a:t>I tillegg kommer det velferdsmessige potensialet i en mer effektiv helsetjeneste og mer deltakende pasienter.  Samlet sett sparer dette  samfunnet for enorme kostnader knyttet til sykefravær, arbeidsuførhet, transport og helse- og omsorgstjenester.</a:t>
            </a:r>
          </a:p>
          <a:p>
            <a:pPr>
              <a:buClrTx/>
            </a:pPr>
            <a:endParaRPr lang="nb-NO" kern="1200" dirty="0">
              <a:solidFill>
                <a:srgbClr val="003785"/>
              </a:solidFill>
              <a:latin typeface="Calibri"/>
              <a:ea typeface="+mn-ea"/>
              <a:cs typeface="+mn-cs"/>
            </a:endParaRPr>
          </a:p>
          <a:p>
            <a:pPr>
              <a:buClrTx/>
            </a:pPr>
            <a:r>
              <a:rPr lang="nb-NO" kern="1200" dirty="0">
                <a:solidFill>
                  <a:srgbClr val="003785"/>
                </a:solidFill>
                <a:latin typeface="Calibri"/>
                <a:ea typeface="+mn-ea"/>
                <a:cs typeface="+mn-cs"/>
              </a:rPr>
              <a:t>Potensial for næringsutvikling for valgt utviklingspartner.</a:t>
            </a:r>
          </a:p>
        </p:txBody>
      </p:sp>
      <p:sp>
        <p:nvSpPr>
          <p:cNvPr id="20" name="Ellipse 19"/>
          <p:cNvSpPr/>
          <p:nvPr/>
        </p:nvSpPr>
        <p:spPr>
          <a:xfrm>
            <a:off x="6304995" y="1899899"/>
            <a:ext cx="527750" cy="5277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pPr>
            <a:endParaRPr lang="nb-NO" sz="1800" kern="1200">
              <a:solidFill>
                <a:prstClr val="white"/>
              </a:solidFill>
              <a:latin typeface="Calibri"/>
            </a:endParaRPr>
          </a:p>
        </p:txBody>
      </p:sp>
      <p:sp>
        <p:nvSpPr>
          <p:cNvPr id="21" name="Ellipse 20"/>
          <p:cNvSpPr/>
          <p:nvPr/>
        </p:nvSpPr>
        <p:spPr>
          <a:xfrm>
            <a:off x="6307079" y="4504545"/>
            <a:ext cx="527750" cy="5277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pPr>
            <a:endParaRPr lang="nb-NO" sz="1800" kern="1200">
              <a:solidFill>
                <a:prstClr val="white"/>
              </a:solidFill>
              <a:latin typeface="Calibri"/>
            </a:endParaRPr>
          </a:p>
        </p:txBody>
      </p:sp>
      <p:sp>
        <p:nvSpPr>
          <p:cNvPr id="22" name="Ellipse 21"/>
          <p:cNvSpPr/>
          <p:nvPr/>
        </p:nvSpPr>
        <p:spPr>
          <a:xfrm>
            <a:off x="704386" y="1920670"/>
            <a:ext cx="527750" cy="5277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pPr>
            <a:endParaRPr lang="nb-NO" sz="1800" kern="1200">
              <a:solidFill>
                <a:prstClr val="white"/>
              </a:solidFill>
              <a:latin typeface="Calibri"/>
            </a:endParaRPr>
          </a:p>
        </p:txBody>
      </p:sp>
      <p:sp>
        <p:nvSpPr>
          <p:cNvPr id="23" name="Ellipse 22"/>
          <p:cNvSpPr/>
          <p:nvPr/>
        </p:nvSpPr>
        <p:spPr>
          <a:xfrm>
            <a:off x="704386" y="4490392"/>
            <a:ext cx="527750" cy="5484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pPr>
            <a:endParaRPr lang="nb-NO" sz="1800" kern="1200">
              <a:solidFill>
                <a:prstClr val="white"/>
              </a:solidFill>
              <a:latin typeface="Calibri"/>
            </a:endParaRPr>
          </a:p>
        </p:txBody>
      </p:sp>
      <p:pic>
        <p:nvPicPr>
          <p:cNvPr id="24" name="Bild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8764" y="1986514"/>
            <a:ext cx="320211" cy="354519"/>
          </a:xfrm>
          <a:prstGeom prst="rect">
            <a:avLst/>
          </a:prstGeom>
        </p:spPr>
      </p:pic>
      <p:pic>
        <p:nvPicPr>
          <p:cNvPr id="25" name="Bild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0163" y="4469712"/>
            <a:ext cx="597415" cy="597415"/>
          </a:xfrm>
          <a:prstGeom prst="rect">
            <a:avLst/>
          </a:prstGeom>
        </p:spPr>
      </p:pic>
      <p:pic>
        <p:nvPicPr>
          <p:cNvPr id="26" name="Bild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3404" y="4602091"/>
            <a:ext cx="332656" cy="332656"/>
          </a:xfrm>
          <a:prstGeom prst="rect">
            <a:avLst/>
          </a:prstGeom>
        </p:spPr>
      </p:pic>
      <p:pic>
        <p:nvPicPr>
          <p:cNvPr id="27" name="Bild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0364" y="1935877"/>
            <a:ext cx="455795" cy="455795"/>
          </a:xfrm>
          <a:prstGeom prst="rect">
            <a:avLst/>
          </a:prstGeom>
        </p:spPr>
      </p:pic>
    </p:spTree>
    <p:extLst>
      <p:ext uri="{BB962C8B-B14F-4D97-AF65-F5344CB8AC3E}">
        <p14:creationId xmlns:p14="http://schemas.microsoft.com/office/powerpoint/2010/main" val="1610640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08"/>
        <p:cNvGrpSpPr/>
        <p:nvPr/>
      </p:nvGrpSpPr>
      <p:grpSpPr>
        <a:xfrm>
          <a:off x="0" y="0"/>
          <a:ext cx="0" cy="0"/>
          <a:chOff x="0" y="0"/>
          <a:chExt cx="0" cy="0"/>
        </a:xfrm>
      </p:grpSpPr>
      <p:sp>
        <p:nvSpPr>
          <p:cNvPr id="28" name="Rectangle 2"/>
          <p:cNvSpPr txBox="1">
            <a:spLocks noChangeArrowheads="1"/>
          </p:cNvSpPr>
          <p:nvPr/>
        </p:nvSpPr>
        <p:spPr>
          <a:xfrm>
            <a:off x="812966" y="1234584"/>
            <a:ext cx="8827144" cy="646321"/>
          </a:xfrm>
          <a:prstGeom prst="rect">
            <a:avLst/>
          </a:prstGeom>
        </p:spPr>
        <p:txBody>
          <a:bodyPr vert="horz" wrap="square" lIns="91428" tIns="45715" rIns="91428" bIns="45715" rtlCol="0" anchor="b" anchorCtr="0">
            <a:spAutoFit/>
          </a:bodyPr>
          <a:lstStyle>
            <a:lvl1pPr algn="l" defTabSz="914400" rtl="0" eaLnBrk="1" latinLnBrk="0" hangingPunct="1">
              <a:spcBef>
                <a:spcPct val="0"/>
              </a:spcBef>
              <a:buNone/>
              <a:defRPr sz="4200" b="1" kern="1200">
                <a:solidFill>
                  <a:srgbClr val="81B1E0"/>
                </a:solidFill>
                <a:latin typeface="+mj-lt"/>
                <a:ea typeface="+mj-ea"/>
                <a:cs typeface="+mj-cs"/>
              </a:defRPr>
            </a:lvl1pPr>
          </a:lstStyle>
          <a:p>
            <a:pPr>
              <a:buClrTx/>
            </a:pPr>
            <a:r>
              <a:rPr lang="nb-NO" sz="3600" b="0" dirty="0">
                <a:solidFill>
                  <a:srgbClr val="00519B"/>
                </a:solidFill>
                <a:latin typeface="Calibri" panose="020F0502020204030204" pitchFamily="34" charset="0"/>
                <a:ea typeface="Arial"/>
                <a:cs typeface="Arial"/>
              </a:rPr>
              <a:t>Roller i et innovasjonspartnerskap</a:t>
            </a:r>
          </a:p>
        </p:txBody>
      </p:sp>
      <p:sp>
        <p:nvSpPr>
          <p:cNvPr id="29" name="Rektangel 28"/>
          <p:cNvSpPr/>
          <p:nvPr/>
        </p:nvSpPr>
        <p:spPr>
          <a:xfrm>
            <a:off x="812966" y="3460642"/>
            <a:ext cx="3801648" cy="2862322"/>
          </a:xfrm>
          <a:prstGeom prst="rect">
            <a:avLst/>
          </a:prstGeom>
        </p:spPr>
        <p:txBody>
          <a:bodyPr wrap="square">
            <a:spAutoFit/>
          </a:bodyPr>
          <a:lstStyle/>
          <a:p>
            <a:pPr marL="285750" indent="-285750">
              <a:buClrTx/>
              <a:buFont typeface="Arial" panose="020B0604020202020204" pitchFamily="34" charset="0"/>
              <a:buChar char="•"/>
            </a:pPr>
            <a:r>
              <a:rPr lang="nb-NO" sz="1500" kern="1200" dirty="0">
                <a:solidFill>
                  <a:srgbClr val="003785"/>
                </a:solidFill>
                <a:latin typeface="Calibri"/>
                <a:ea typeface="+mn-ea"/>
                <a:cs typeface="+mn-cs"/>
              </a:rPr>
              <a:t>Delt prosjektledelse med felles styringsgruppe</a:t>
            </a:r>
          </a:p>
          <a:p>
            <a:pPr marL="285750" indent="-285750">
              <a:buClrTx/>
              <a:buFont typeface="Arial" panose="020B0604020202020204" pitchFamily="34" charset="0"/>
              <a:buChar char="•"/>
            </a:pPr>
            <a:r>
              <a:rPr lang="nb-NO" sz="1500" kern="1200" dirty="0">
                <a:solidFill>
                  <a:srgbClr val="003785"/>
                </a:solidFill>
                <a:latin typeface="Calibri"/>
                <a:ea typeface="+mn-ea"/>
                <a:cs typeface="+mn-cs"/>
              </a:rPr>
              <a:t>Ansvar for fremdrift i utviklingsprosjektet</a:t>
            </a:r>
          </a:p>
          <a:p>
            <a:pPr marL="285750" indent="-285750">
              <a:buClrTx/>
              <a:buFont typeface="Arial" panose="020B0604020202020204" pitchFamily="34" charset="0"/>
              <a:buChar char="•"/>
            </a:pPr>
            <a:r>
              <a:rPr lang="nb-NO" sz="1500" kern="1200" dirty="0">
                <a:solidFill>
                  <a:srgbClr val="003785"/>
                </a:solidFill>
                <a:latin typeface="Calibri"/>
                <a:ea typeface="+mn-ea"/>
                <a:cs typeface="+mn-cs"/>
              </a:rPr>
              <a:t>Ansvar for den tekniske løsning og konseptutvikling</a:t>
            </a:r>
          </a:p>
          <a:p>
            <a:pPr marL="285750" indent="-285750">
              <a:buClrTx/>
              <a:buFont typeface="Arial" panose="020B0604020202020204" pitchFamily="34" charset="0"/>
              <a:buChar char="•"/>
            </a:pPr>
            <a:r>
              <a:rPr lang="nb-NO" sz="1500" kern="1200" dirty="0">
                <a:solidFill>
                  <a:srgbClr val="003785"/>
                </a:solidFill>
                <a:latin typeface="Calibri"/>
                <a:ea typeface="+mn-ea"/>
                <a:cs typeface="+mn-cs"/>
              </a:rPr>
              <a:t>Gjennomfører brukerinvolvering og </a:t>
            </a:r>
            <a:r>
              <a:rPr lang="nb-NO" sz="1500" kern="1200" dirty="0" err="1">
                <a:solidFill>
                  <a:srgbClr val="003785"/>
                </a:solidFill>
                <a:latin typeface="Calibri"/>
                <a:ea typeface="+mn-ea"/>
                <a:cs typeface="+mn-cs"/>
              </a:rPr>
              <a:t>samutvikling</a:t>
            </a:r>
            <a:endParaRPr lang="nb-NO" sz="1500" kern="1200" dirty="0">
              <a:solidFill>
                <a:srgbClr val="003785"/>
              </a:solidFill>
              <a:latin typeface="Calibri"/>
              <a:ea typeface="+mn-ea"/>
              <a:cs typeface="+mn-cs"/>
            </a:endParaRPr>
          </a:p>
          <a:p>
            <a:pPr marL="285750" indent="-285750">
              <a:buClrTx/>
              <a:buFont typeface="Arial" panose="020B0604020202020204" pitchFamily="34" charset="0"/>
              <a:buChar char="•"/>
            </a:pPr>
            <a:r>
              <a:rPr lang="nb-NO" sz="1500" kern="1200" dirty="0">
                <a:solidFill>
                  <a:srgbClr val="003785"/>
                </a:solidFill>
                <a:latin typeface="Calibri"/>
                <a:ea typeface="+mn-ea"/>
                <a:cs typeface="+mn-cs"/>
              </a:rPr>
              <a:t>Foretar tekniske løsningstester og tilpasninger</a:t>
            </a:r>
          </a:p>
          <a:p>
            <a:pPr marL="285750" indent="-285750">
              <a:buClrTx/>
              <a:buFont typeface="Arial" panose="020B0604020202020204" pitchFamily="34" charset="0"/>
              <a:buChar char="•"/>
            </a:pPr>
            <a:r>
              <a:rPr lang="nb-NO" sz="1500" kern="1200" dirty="0">
                <a:solidFill>
                  <a:srgbClr val="003785"/>
                </a:solidFill>
                <a:latin typeface="Calibri"/>
                <a:ea typeface="+mn-ea"/>
                <a:cs typeface="+mn-cs"/>
              </a:rPr>
              <a:t>Utarbeider business case for den ferdige løsningen med dokumentasjon av effekt</a:t>
            </a:r>
          </a:p>
          <a:p>
            <a:pPr marL="285750" indent="-285750">
              <a:buClrTx/>
              <a:buFont typeface="Arial" panose="020B0604020202020204" pitchFamily="34" charset="0"/>
              <a:buChar char="•"/>
            </a:pPr>
            <a:r>
              <a:rPr lang="nb-NO" sz="1500" kern="1200" dirty="0">
                <a:solidFill>
                  <a:srgbClr val="003785"/>
                </a:solidFill>
                <a:latin typeface="Calibri"/>
                <a:ea typeface="+mn-ea"/>
                <a:cs typeface="+mn-cs"/>
              </a:rPr>
              <a:t>Kommersialiserer løsningen etterpå</a:t>
            </a:r>
          </a:p>
        </p:txBody>
      </p:sp>
      <p:sp>
        <p:nvSpPr>
          <p:cNvPr id="30" name="TekstSylinder 29"/>
          <p:cNvSpPr txBox="1"/>
          <p:nvPr/>
        </p:nvSpPr>
        <p:spPr>
          <a:xfrm>
            <a:off x="1905772" y="2593843"/>
            <a:ext cx="2664296" cy="338554"/>
          </a:xfrm>
          <a:prstGeom prst="rect">
            <a:avLst/>
          </a:prstGeom>
          <a:noFill/>
        </p:spPr>
        <p:txBody>
          <a:bodyPr wrap="square" rtlCol="0">
            <a:spAutoFit/>
          </a:bodyPr>
          <a:lstStyle/>
          <a:p>
            <a:pPr>
              <a:buClrTx/>
            </a:pPr>
            <a:r>
              <a:rPr lang="nb-NO" sz="1600" b="1" kern="1200" dirty="0">
                <a:solidFill>
                  <a:srgbClr val="003785"/>
                </a:solidFill>
                <a:latin typeface="Calibri"/>
                <a:ea typeface="+mn-ea"/>
                <a:cs typeface="+mn-cs"/>
              </a:rPr>
              <a:t>Privat part</a:t>
            </a:r>
          </a:p>
        </p:txBody>
      </p:sp>
      <p:sp>
        <p:nvSpPr>
          <p:cNvPr id="31" name="TekstSylinder 30"/>
          <p:cNvSpPr txBox="1"/>
          <p:nvPr/>
        </p:nvSpPr>
        <p:spPr>
          <a:xfrm>
            <a:off x="7176120" y="2593843"/>
            <a:ext cx="3240360" cy="338554"/>
          </a:xfrm>
          <a:prstGeom prst="rect">
            <a:avLst/>
          </a:prstGeom>
          <a:noFill/>
        </p:spPr>
        <p:txBody>
          <a:bodyPr wrap="square" rtlCol="0">
            <a:spAutoFit/>
          </a:bodyPr>
          <a:lstStyle/>
          <a:p>
            <a:pPr>
              <a:buClrTx/>
            </a:pPr>
            <a:r>
              <a:rPr lang="nb-NO" sz="1600" b="1" kern="1200" dirty="0">
                <a:solidFill>
                  <a:srgbClr val="003785"/>
                </a:solidFill>
                <a:latin typeface="Calibri"/>
                <a:ea typeface="+mn-ea"/>
                <a:cs typeface="+mn-cs"/>
              </a:rPr>
              <a:t>Offentlig part – </a:t>
            </a:r>
            <a:r>
              <a:rPr lang="nb-NO" b="1" kern="1200" dirty="0">
                <a:solidFill>
                  <a:srgbClr val="003785"/>
                </a:solidFill>
                <a:latin typeface="Calibri"/>
                <a:ea typeface="+mn-ea"/>
                <a:cs typeface="+mn-cs"/>
              </a:rPr>
              <a:t>Sykehuset</a:t>
            </a:r>
            <a:r>
              <a:rPr lang="nb-NO" sz="1600" b="1" kern="1200" dirty="0">
                <a:solidFill>
                  <a:srgbClr val="FF0000"/>
                </a:solidFill>
                <a:latin typeface="Calibri"/>
                <a:ea typeface="+mn-ea"/>
                <a:cs typeface="+mn-cs"/>
              </a:rPr>
              <a:t> </a:t>
            </a:r>
            <a:r>
              <a:rPr lang="nb-NO" b="1" kern="1200" dirty="0">
                <a:solidFill>
                  <a:srgbClr val="003785"/>
                </a:solidFill>
                <a:latin typeface="Calibri"/>
                <a:ea typeface="+mn-ea"/>
                <a:cs typeface="+mn-cs"/>
              </a:rPr>
              <a:t>Østfold</a:t>
            </a:r>
          </a:p>
        </p:txBody>
      </p:sp>
      <p:sp>
        <p:nvSpPr>
          <p:cNvPr id="32" name="Rektangel 31"/>
          <p:cNvSpPr/>
          <p:nvPr/>
        </p:nvSpPr>
        <p:spPr>
          <a:xfrm>
            <a:off x="6561534" y="3345226"/>
            <a:ext cx="3780928" cy="3093154"/>
          </a:xfrm>
          <a:prstGeom prst="rect">
            <a:avLst/>
          </a:prstGeom>
        </p:spPr>
        <p:txBody>
          <a:bodyPr wrap="square">
            <a:spAutoFit/>
          </a:bodyPr>
          <a:lstStyle/>
          <a:p>
            <a:pPr marL="285750" indent="-285750">
              <a:buClrTx/>
              <a:buFont typeface="Arial" panose="020B0604020202020204" pitchFamily="34" charset="0"/>
              <a:buChar char="•"/>
            </a:pPr>
            <a:r>
              <a:rPr lang="nb-NO" sz="1500" kern="1200" dirty="0">
                <a:solidFill>
                  <a:srgbClr val="003785"/>
                </a:solidFill>
                <a:latin typeface="Calibri"/>
                <a:ea typeface="+mn-ea"/>
                <a:cs typeface="+mn-cs"/>
              </a:rPr>
              <a:t>Delt prosjektledelse med felles styringsgruppe</a:t>
            </a:r>
          </a:p>
          <a:p>
            <a:pPr marL="285750" indent="-285750">
              <a:buClrTx/>
              <a:buFont typeface="Arial" panose="020B0604020202020204" pitchFamily="34" charset="0"/>
              <a:buChar char="•"/>
            </a:pPr>
            <a:r>
              <a:rPr lang="nb-NO" sz="1500" kern="1200" dirty="0">
                <a:solidFill>
                  <a:srgbClr val="003785"/>
                </a:solidFill>
                <a:latin typeface="Calibri"/>
                <a:ea typeface="+mn-ea"/>
                <a:cs typeface="+mn-cs"/>
              </a:rPr>
              <a:t>Oppgavekonkretisering,  behovsavklaring og</a:t>
            </a:r>
            <a:r>
              <a:rPr lang="nb-NO" sz="1500" kern="1200" dirty="0">
                <a:solidFill>
                  <a:srgbClr val="FF0000"/>
                </a:solidFill>
                <a:latin typeface="Calibri"/>
                <a:ea typeface="+mn-ea"/>
                <a:cs typeface="+mn-cs"/>
              </a:rPr>
              <a:t> </a:t>
            </a:r>
            <a:r>
              <a:rPr lang="nb-NO" sz="1500" kern="1200" dirty="0">
                <a:solidFill>
                  <a:srgbClr val="003785"/>
                </a:solidFill>
                <a:latin typeface="Calibri"/>
                <a:ea typeface="+mn-ea"/>
                <a:cs typeface="+mn-cs"/>
              </a:rPr>
              <a:t>medisinskfaglig</a:t>
            </a:r>
            <a:r>
              <a:rPr lang="nb-NO" sz="1500" kern="1200" dirty="0">
                <a:solidFill>
                  <a:srgbClr val="FF0000"/>
                </a:solidFill>
                <a:latin typeface="Calibri"/>
                <a:ea typeface="+mn-ea"/>
                <a:cs typeface="+mn-cs"/>
              </a:rPr>
              <a:t> </a:t>
            </a:r>
            <a:r>
              <a:rPr lang="nb-NO" sz="1500" kern="1200" dirty="0">
                <a:solidFill>
                  <a:srgbClr val="003785"/>
                </a:solidFill>
                <a:latin typeface="Calibri"/>
                <a:ea typeface="+mn-ea"/>
                <a:cs typeface="+mn-cs"/>
              </a:rPr>
              <a:t>ansvar</a:t>
            </a:r>
          </a:p>
          <a:p>
            <a:pPr marL="285750" indent="-285750">
              <a:buClrTx/>
              <a:buFont typeface="Arial" panose="020B0604020202020204" pitchFamily="34" charset="0"/>
              <a:buChar char="•"/>
            </a:pPr>
            <a:r>
              <a:rPr lang="nb-NO" sz="1500" kern="1200" dirty="0">
                <a:solidFill>
                  <a:srgbClr val="003785"/>
                </a:solidFill>
                <a:latin typeface="Calibri"/>
                <a:ea typeface="+mn-ea"/>
                <a:cs typeface="+mn-cs"/>
              </a:rPr>
              <a:t>Ansvarlig for å stille interesserte brukere og medarbeidere til rådighet for </a:t>
            </a:r>
            <a:r>
              <a:rPr lang="nb-NO" sz="1500" kern="1200" dirty="0" err="1">
                <a:solidFill>
                  <a:srgbClr val="003785"/>
                </a:solidFill>
                <a:latin typeface="Calibri"/>
                <a:ea typeface="+mn-ea"/>
                <a:cs typeface="+mn-cs"/>
              </a:rPr>
              <a:t>samutvikling</a:t>
            </a:r>
            <a:endParaRPr lang="nb-NO" sz="1500" kern="1200" dirty="0">
              <a:solidFill>
                <a:srgbClr val="003785"/>
              </a:solidFill>
              <a:latin typeface="Calibri"/>
              <a:ea typeface="+mn-ea"/>
              <a:cs typeface="+mn-cs"/>
            </a:endParaRPr>
          </a:p>
          <a:p>
            <a:pPr marL="285750" indent="-285750">
              <a:buClrTx/>
              <a:buFont typeface="Arial" panose="020B0604020202020204" pitchFamily="34" charset="0"/>
              <a:buChar char="•"/>
            </a:pPr>
            <a:r>
              <a:rPr lang="nb-NO" sz="1500" kern="1200" dirty="0">
                <a:solidFill>
                  <a:srgbClr val="003785"/>
                </a:solidFill>
                <a:latin typeface="Calibri"/>
                <a:ea typeface="+mn-ea"/>
                <a:cs typeface="+mn-cs"/>
              </a:rPr>
              <a:t>Bidrar i testing og gir input til hvordan løsningen kan forbedres og videreutvikles </a:t>
            </a:r>
          </a:p>
          <a:p>
            <a:pPr marL="285750" indent="-285750">
              <a:buClrTx/>
              <a:buFont typeface="Arial" panose="020B0604020202020204" pitchFamily="34" charset="0"/>
              <a:buChar char="•"/>
            </a:pPr>
            <a:r>
              <a:rPr lang="nb-NO" sz="1500" kern="1200" dirty="0">
                <a:solidFill>
                  <a:srgbClr val="003785"/>
                </a:solidFill>
                <a:latin typeface="Calibri"/>
                <a:ea typeface="+mn-ea"/>
                <a:cs typeface="+mn-cs"/>
              </a:rPr>
              <a:t>Sikrer forankring og baner vei for implementering</a:t>
            </a:r>
          </a:p>
          <a:p>
            <a:pPr marL="285750" indent="-285750">
              <a:buClrTx/>
              <a:buFont typeface="Arial" panose="020B0604020202020204" pitchFamily="34" charset="0"/>
              <a:buChar char="•"/>
            </a:pPr>
            <a:r>
              <a:rPr lang="nb-NO" sz="1500" kern="1200" dirty="0">
                <a:solidFill>
                  <a:srgbClr val="003785"/>
                </a:solidFill>
                <a:latin typeface="Calibri"/>
                <a:ea typeface="+mn-ea"/>
                <a:cs typeface="+mn-cs"/>
              </a:rPr>
              <a:t>Stiller data til rådighet for effektmåling</a:t>
            </a:r>
          </a:p>
          <a:p>
            <a:pPr marL="285750" indent="-285750">
              <a:buClrTx/>
              <a:buFont typeface="Arial" panose="020B0604020202020204" pitchFamily="34" charset="0"/>
              <a:buChar char="•"/>
            </a:pPr>
            <a:r>
              <a:rPr lang="nb-NO" sz="1500" kern="1200" dirty="0">
                <a:solidFill>
                  <a:srgbClr val="003785"/>
                </a:solidFill>
                <a:latin typeface="Calibri"/>
                <a:ea typeface="+mn-ea"/>
                <a:cs typeface="+mn-cs"/>
              </a:rPr>
              <a:t>Ivaretar interessenthåndtering</a:t>
            </a:r>
          </a:p>
        </p:txBody>
      </p:sp>
      <p:sp>
        <p:nvSpPr>
          <p:cNvPr id="33" name="Ellipse 32"/>
          <p:cNvSpPr/>
          <p:nvPr/>
        </p:nvSpPr>
        <p:spPr>
          <a:xfrm>
            <a:off x="846737" y="2354065"/>
            <a:ext cx="951753" cy="8488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pPr>
            <a:endParaRPr lang="nb-NO" sz="1800" kern="1200">
              <a:solidFill>
                <a:prstClr val="white"/>
              </a:solidFill>
              <a:latin typeface="Calibri"/>
            </a:endParaRPr>
          </a:p>
        </p:txBody>
      </p:sp>
      <p:pic>
        <p:nvPicPr>
          <p:cNvPr id="34" name="Bild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427" y="2503532"/>
            <a:ext cx="562372" cy="562372"/>
          </a:xfrm>
          <a:prstGeom prst="rect">
            <a:avLst/>
          </a:prstGeom>
        </p:spPr>
      </p:pic>
      <p:sp>
        <p:nvSpPr>
          <p:cNvPr id="35" name="Ellipse 34"/>
          <p:cNvSpPr/>
          <p:nvPr/>
        </p:nvSpPr>
        <p:spPr>
          <a:xfrm>
            <a:off x="6117085" y="2320710"/>
            <a:ext cx="951753" cy="8488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pPr>
            <a:endParaRPr lang="nb-NO" sz="1800" kern="1200">
              <a:solidFill>
                <a:prstClr val="white"/>
              </a:solidFill>
              <a:latin typeface="Calibri"/>
            </a:endParaRPr>
          </a:p>
        </p:txBody>
      </p:sp>
      <p:pic>
        <p:nvPicPr>
          <p:cNvPr id="36" name="Bild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5513" y="2432844"/>
            <a:ext cx="621605" cy="621605"/>
          </a:xfrm>
          <a:prstGeom prst="rect">
            <a:avLst/>
          </a:prstGeom>
        </p:spPr>
      </p:pic>
    </p:spTree>
    <p:extLst>
      <p:ext uri="{BB962C8B-B14F-4D97-AF65-F5344CB8AC3E}">
        <p14:creationId xmlns:p14="http://schemas.microsoft.com/office/powerpoint/2010/main" val="1632954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29"/>
        <p:cNvGrpSpPr/>
        <p:nvPr/>
      </p:nvGrpSpPr>
      <p:grpSpPr>
        <a:xfrm>
          <a:off x="0" y="0"/>
          <a:ext cx="0" cy="0"/>
          <a:chOff x="0" y="0"/>
          <a:chExt cx="0" cy="0"/>
        </a:xfrm>
      </p:grpSpPr>
      <p:pic>
        <p:nvPicPr>
          <p:cNvPr id="1130" name="Google Shape;1130;p17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600" y="0"/>
            <a:ext cx="9086201" cy="4180751"/>
          </a:xfrm>
          <a:prstGeom prst="rect">
            <a:avLst/>
          </a:prstGeom>
          <a:noFill/>
          <a:ln>
            <a:noFill/>
          </a:ln>
        </p:spPr>
      </p:pic>
      <p:sp>
        <p:nvSpPr>
          <p:cNvPr id="1131" name="Google Shape;1131;p177"/>
          <p:cNvSpPr/>
          <p:nvPr/>
        </p:nvSpPr>
        <p:spPr>
          <a:xfrm>
            <a:off x="4090250" y="4256950"/>
            <a:ext cx="4986300" cy="2601000"/>
          </a:xfrm>
          <a:prstGeom prst="rect">
            <a:avLst/>
          </a:prstGeom>
          <a:solidFill>
            <a:schemeClr val="dk2"/>
          </a:solidFill>
          <a:ln>
            <a:noFill/>
          </a:ln>
        </p:spPr>
        <p:txBody>
          <a:bodyPr spcFirstLastPara="1" wrap="square" lIns="108825" tIns="54400" rIns="108825" bIns="54400" anchor="ctr" anchorCtr="0">
            <a:noAutofit/>
          </a:bodyPr>
          <a:lstStyle/>
          <a:p>
            <a:pPr marL="0" marR="0" lvl="0" indent="0" algn="ctr" rtl="0">
              <a:lnSpc>
                <a:spcPct val="100000"/>
              </a:lnSpc>
              <a:spcBef>
                <a:spcPts val="0"/>
              </a:spcBef>
              <a:spcAft>
                <a:spcPts val="0"/>
              </a:spcAft>
              <a:buClr>
                <a:schemeClr val="lt1"/>
              </a:buClr>
              <a:buSzPts val="2100"/>
              <a:buFont typeface="Calibri"/>
              <a:buNone/>
            </a:pPr>
            <a:endParaRPr sz="2100" b="0" i="0" u="none" strike="noStrike" cap="none">
              <a:solidFill>
                <a:srgbClr val="FFFF00"/>
              </a:solidFill>
              <a:latin typeface="Calibri"/>
              <a:ea typeface="Calibri"/>
              <a:cs typeface="Calibri"/>
              <a:sym typeface="Calibri"/>
            </a:endParaRPr>
          </a:p>
        </p:txBody>
      </p:sp>
      <p:sp>
        <p:nvSpPr>
          <p:cNvPr id="1132" name="Google Shape;1132;p177"/>
          <p:cNvSpPr/>
          <p:nvPr/>
        </p:nvSpPr>
        <p:spPr>
          <a:xfrm>
            <a:off x="4348625" y="5224850"/>
            <a:ext cx="3354600" cy="1318200"/>
          </a:xfrm>
          <a:prstGeom prst="rect">
            <a:avLst/>
          </a:prstGeom>
          <a:noFill/>
          <a:ln>
            <a:noFill/>
          </a:ln>
        </p:spPr>
        <p:txBody>
          <a:bodyPr spcFirstLastPara="1" wrap="square" lIns="91400" tIns="45700" rIns="91400" bIns="45700" anchor="t" anchorCtr="0">
            <a:noAutofit/>
          </a:bodyPr>
          <a:lstStyle/>
          <a:p>
            <a:pPr marL="342878" marR="0" lvl="0" indent="-292078" algn="l" rtl="0">
              <a:lnSpc>
                <a:spcPct val="100000"/>
              </a:lnSpc>
              <a:spcBef>
                <a:spcPts val="0"/>
              </a:spcBef>
              <a:spcAft>
                <a:spcPts val="0"/>
              </a:spcAft>
              <a:buClr>
                <a:srgbClr val="FFFFFF"/>
              </a:buClr>
              <a:buSzPts val="1600"/>
              <a:buFont typeface="Arial"/>
              <a:buChar char="•"/>
            </a:pPr>
            <a:r>
              <a:rPr lang="en-GB" sz="1600" b="0" i="0" u="none" strike="noStrike" cap="none" dirty="0">
                <a:solidFill>
                  <a:srgbClr val="FFFFFF"/>
                </a:solidFill>
                <a:latin typeface="Calibri"/>
                <a:ea typeface="Calibri"/>
                <a:cs typeface="Calibri"/>
                <a:sym typeface="Calibri"/>
              </a:rPr>
              <a:t>Ca. 450 000 </a:t>
            </a:r>
            <a:r>
              <a:rPr lang="en-GB" sz="1600" b="0" i="0" u="none" strike="noStrike" cap="none" dirty="0" err="1">
                <a:solidFill>
                  <a:srgbClr val="FFFFFF"/>
                </a:solidFill>
                <a:latin typeface="Calibri"/>
                <a:ea typeface="Calibri"/>
                <a:cs typeface="Calibri"/>
                <a:sym typeface="Calibri"/>
              </a:rPr>
              <a:t>konsultasjoner</a:t>
            </a:r>
            <a:r>
              <a:rPr lang="en-GB" sz="1600" b="0" i="0" u="none" strike="noStrike" cap="none" dirty="0">
                <a:solidFill>
                  <a:srgbClr val="FFFFFF"/>
                </a:solidFill>
                <a:latin typeface="Calibri"/>
                <a:ea typeface="Calibri"/>
                <a:cs typeface="Calibri"/>
                <a:sym typeface="Calibri"/>
              </a:rPr>
              <a:t> pr. </a:t>
            </a:r>
            <a:r>
              <a:rPr lang="en-GB" sz="1600" b="0" i="0" u="none" strike="noStrike" cap="none" dirty="0" err="1">
                <a:solidFill>
                  <a:srgbClr val="FFFFFF"/>
                </a:solidFill>
                <a:latin typeface="Calibri"/>
                <a:ea typeface="Calibri"/>
                <a:cs typeface="Calibri"/>
                <a:sym typeface="Calibri"/>
              </a:rPr>
              <a:t>år</a:t>
            </a:r>
            <a:endParaRPr sz="1600" dirty="0"/>
          </a:p>
          <a:p>
            <a:pPr marL="342878" marR="0" lvl="0" indent="-292078" algn="l" rtl="0">
              <a:lnSpc>
                <a:spcPct val="100000"/>
              </a:lnSpc>
              <a:spcBef>
                <a:spcPts val="0"/>
              </a:spcBef>
              <a:spcAft>
                <a:spcPts val="0"/>
              </a:spcAft>
              <a:buClr>
                <a:srgbClr val="FFFFFF"/>
              </a:buClr>
              <a:buSzPts val="1600"/>
              <a:buFont typeface="Arial"/>
              <a:buChar char="•"/>
            </a:pPr>
            <a:r>
              <a:rPr lang="en-GB" sz="1600" b="0" i="0" u="none" strike="noStrike" cap="none" dirty="0">
                <a:solidFill>
                  <a:srgbClr val="FFFFFF"/>
                </a:solidFill>
                <a:latin typeface="Calibri"/>
                <a:ea typeface="Calibri"/>
                <a:cs typeface="Calibri"/>
                <a:sym typeface="Calibri"/>
              </a:rPr>
              <a:t>Ca. 5000 </a:t>
            </a:r>
            <a:r>
              <a:rPr lang="en-GB" sz="1600" b="0" i="0" u="none" strike="noStrike" cap="none" dirty="0" err="1">
                <a:solidFill>
                  <a:srgbClr val="FFFFFF"/>
                </a:solidFill>
                <a:latin typeface="Calibri"/>
                <a:ea typeface="Calibri"/>
                <a:cs typeface="Calibri"/>
                <a:sym typeface="Calibri"/>
              </a:rPr>
              <a:t>medarbeidere</a:t>
            </a:r>
            <a:endParaRPr sz="1600" dirty="0"/>
          </a:p>
          <a:p>
            <a:pPr marL="342878" marR="0" lvl="0" indent="-292078" algn="l" rtl="0">
              <a:lnSpc>
                <a:spcPct val="100000"/>
              </a:lnSpc>
              <a:spcBef>
                <a:spcPts val="0"/>
              </a:spcBef>
              <a:spcAft>
                <a:spcPts val="0"/>
              </a:spcAft>
              <a:buClr>
                <a:srgbClr val="FFFFFF"/>
              </a:buClr>
              <a:buSzPts val="1600"/>
              <a:buFont typeface="Arial"/>
              <a:buChar char="•"/>
            </a:pPr>
            <a:r>
              <a:rPr lang="en-GB" sz="1600" b="0" i="0" u="none" strike="noStrike" cap="none" dirty="0">
                <a:solidFill>
                  <a:srgbClr val="FFFFFF"/>
                </a:solidFill>
                <a:latin typeface="Calibri"/>
                <a:ea typeface="Calibri"/>
                <a:cs typeface="Calibri"/>
                <a:sym typeface="Calibri"/>
              </a:rPr>
              <a:t>To-</a:t>
            </a:r>
            <a:r>
              <a:rPr lang="en-GB" sz="1600" b="0" i="0" u="none" strike="noStrike" cap="none" dirty="0" err="1">
                <a:solidFill>
                  <a:srgbClr val="FFFFFF"/>
                </a:solidFill>
                <a:latin typeface="Calibri"/>
                <a:ea typeface="Calibri"/>
                <a:cs typeface="Calibri"/>
                <a:sym typeface="Calibri"/>
              </a:rPr>
              <a:t>struktur</a:t>
            </a:r>
            <a:r>
              <a:rPr lang="en-GB" sz="1600" b="0" i="0" u="none" strike="noStrike" cap="none" dirty="0">
                <a:solidFill>
                  <a:srgbClr val="FFFFFF"/>
                </a:solidFill>
                <a:latin typeface="Calibri"/>
                <a:ea typeface="Calibri"/>
                <a:cs typeface="Calibri"/>
                <a:sym typeface="Calibri"/>
              </a:rPr>
              <a:t>-</a:t>
            </a:r>
            <a:r>
              <a:rPr lang="en-GB" sz="1600" b="0" i="0" u="none" strike="noStrike" cap="none" dirty="0" err="1">
                <a:solidFill>
                  <a:srgbClr val="FFFFFF"/>
                </a:solidFill>
                <a:latin typeface="Calibri"/>
                <a:ea typeface="Calibri"/>
                <a:cs typeface="Calibri"/>
                <a:sym typeface="Calibri"/>
              </a:rPr>
              <a:t>modell</a:t>
            </a:r>
            <a:endParaRPr sz="1600" dirty="0"/>
          </a:p>
          <a:p>
            <a:pPr marL="342878" marR="0" lvl="0" indent="-292078" algn="l" rtl="0">
              <a:lnSpc>
                <a:spcPct val="100000"/>
              </a:lnSpc>
              <a:spcBef>
                <a:spcPts val="0"/>
              </a:spcBef>
              <a:spcAft>
                <a:spcPts val="0"/>
              </a:spcAft>
              <a:buClr>
                <a:srgbClr val="FFFFFF"/>
              </a:buClr>
              <a:buSzPts val="1600"/>
              <a:buFont typeface="Arial"/>
              <a:buChar char="•"/>
            </a:pPr>
            <a:r>
              <a:rPr lang="en-GB" sz="1600" i="0" u="none" strike="noStrike" cap="none" dirty="0">
                <a:solidFill>
                  <a:srgbClr val="FFFFFF"/>
                </a:solidFill>
                <a:latin typeface="Calibri"/>
                <a:ea typeface="Calibri"/>
                <a:cs typeface="Calibri"/>
                <a:sym typeface="Calibri"/>
              </a:rPr>
              <a:t>2015</a:t>
            </a:r>
            <a:r>
              <a:rPr lang="en-GB" sz="1600" b="0" i="0" u="none" strike="noStrike" cap="none" dirty="0">
                <a:solidFill>
                  <a:srgbClr val="FFFFFF"/>
                </a:solidFill>
                <a:latin typeface="Calibri"/>
                <a:ea typeface="Calibri"/>
                <a:cs typeface="Calibri"/>
                <a:sym typeface="Calibri"/>
              </a:rPr>
              <a:t>: </a:t>
            </a:r>
            <a:r>
              <a:rPr lang="en-GB" sz="1600" b="0" i="0" u="none" strike="noStrike" cap="none" dirty="0" err="1">
                <a:solidFill>
                  <a:srgbClr val="FFFFFF"/>
                </a:solidFill>
                <a:latin typeface="Calibri"/>
                <a:ea typeface="Calibri"/>
                <a:cs typeface="Calibri"/>
                <a:sym typeface="Calibri"/>
              </a:rPr>
              <a:t>Innflytting</a:t>
            </a:r>
            <a:r>
              <a:rPr lang="en-GB" sz="1600" b="0" i="0" u="none" strike="noStrike" cap="none" dirty="0">
                <a:solidFill>
                  <a:srgbClr val="FFFFFF"/>
                </a:solidFill>
                <a:latin typeface="Calibri"/>
                <a:ea typeface="Calibri"/>
                <a:cs typeface="Calibri"/>
                <a:sym typeface="Calibri"/>
              </a:rPr>
              <a:t> i  </a:t>
            </a:r>
            <a:r>
              <a:rPr lang="en-GB" sz="1600" b="0" i="0" u="none" strike="noStrike" cap="none" dirty="0" err="1">
                <a:solidFill>
                  <a:srgbClr val="FFFFFF"/>
                </a:solidFill>
                <a:latin typeface="Calibri"/>
                <a:ea typeface="Calibri"/>
                <a:cs typeface="Calibri"/>
                <a:sym typeface="Calibri"/>
              </a:rPr>
              <a:t>nytt</a:t>
            </a:r>
            <a:r>
              <a:rPr lang="en-GB" sz="1600" b="0" i="0" u="none" strike="noStrike" cap="none" dirty="0">
                <a:solidFill>
                  <a:srgbClr val="FFFFFF"/>
                </a:solidFill>
                <a:latin typeface="Calibri"/>
                <a:ea typeface="Calibri"/>
                <a:cs typeface="Calibri"/>
                <a:sym typeface="Calibri"/>
              </a:rPr>
              <a:t> </a:t>
            </a:r>
            <a:r>
              <a:rPr lang="en-GB" sz="1600" b="0" i="0" u="none" strike="noStrike" cap="none" dirty="0" err="1">
                <a:solidFill>
                  <a:srgbClr val="FFFFFF"/>
                </a:solidFill>
                <a:latin typeface="Calibri"/>
                <a:ea typeface="Calibri"/>
                <a:cs typeface="Calibri"/>
                <a:sym typeface="Calibri"/>
              </a:rPr>
              <a:t>sykehus</a:t>
            </a:r>
            <a:endParaRPr sz="1600" b="0" i="0" u="none" strike="noStrike" cap="none" dirty="0">
              <a:solidFill>
                <a:srgbClr val="FFFFFF"/>
              </a:solidFill>
              <a:latin typeface="Calibri"/>
              <a:ea typeface="Calibri"/>
              <a:cs typeface="Calibri"/>
              <a:sym typeface="Calibri"/>
            </a:endParaRPr>
          </a:p>
        </p:txBody>
      </p:sp>
      <p:sp>
        <p:nvSpPr>
          <p:cNvPr id="1133" name="Google Shape;1133;p177"/>
          <p:cNvSpPr txBox="1"/>
          <p:nvPr/>
        </p:nvSpPr>
        <p:spPr>
          <a:xfrm>
            <a:off x="4314325" y="4492800"/>
            <a:ext cx="3813000" cy="830700"/>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rgbClr val="81B1E0"/>
              </a:buClr>
              <a:buSzPts val="4800"/>
              <a:buFont typeface="Calibri"/>
              <a:buNone/>
            </a:pPr>
            <a:r>
              <a:rPr lang="en-GB" sz="3400" b="1" i="0" u="none" strike="noStrike" cap="none" dirty="0" err="1">
                <a:solidFill>
                  <a:srgbClr val="81B1E0"/>
                </a:solidFill>
                <a:latin typeface="Calibri"/>
                <a:ea typeface="Calibri"/>
                <a:cs typeface="Calibri"/>
                <a:sym typeface="Calibri"/>
              </a:rPr>
              <a:t>Sykehuset</a:t>
            </a:r>
            <a:r>
              <a:rPr lang="en-GB" sz="3400" b="1" i="0" u="none" strike="noStrike" cap="none" dirty="0">
                <a:solidFill>
                  <a:srgbClr val="81B1E0"/>
                </a:solidFill>
                <a:latin typeface="Calibri"/>
                <a:ea typeface="Calibri"/>
                <a:cs typeface="Calibri"/>
                <a:sym typeface="Calibri"/>
              </a:rPr>
              <a:t> Østfold</a:t>
            </a:r>
            <a:endParaRPr sz="3400" dirty="0"/>
          </a:p>
        </p:txBody>
      </p:sp>
      <p:pic>
        <p:nvPicPr>
          <p:cNvPr id="1134" name="Google Shape;1134;p17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9600" y="4256950"/>
            <a:ext cx="4023650" cy="2601050"/>
          </a:xfrm>
          <a:prstGeom prst="rect">
            <a:avLst/>
          </a:prstGeom>
          <a:noFill/>
          <a:ln>
            <a:noFill/>
          </a:ln>
        </p:spPr>
      </p:pic>
      <p:pic>
        <p:nvPicPr>
          <p:cNvPr id="1135" name="Google Shape;1135;p177"/>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9152800" y="0"/>
            <a:ext cx="3039200" cy="68579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8"/>
        <p:cNvGrpSpPr/>
        <p:nvPr/>
      </p:nvGrpSpPr>
      <p:grpSpPr>
        <a:xfrm>
          <a:off x="0" y="0"/>
          <a:ext cx="0" cy="0"/>
          <a:chOff x="0" y="0"/>
          <a:chExt cx="0" cy="0"/>
        </a:xfrm>
      </p:grpSpPr>
      <p:sp>
        <p:nvSpPr>
          <p:cNvPr id="11" name="TekstSylinder 10"/>
          <p:cNvSpPr txBox="1"/>
          <p:nvPr/>
        </p:nvSpPr>
        <p:spPr>
          <a:xfrm>
            <a:off x="737267" y="3565362"/>
            <a:ext cx="4960934" cy="2800767"/>
          </a:xfrm>
          <a:prstGeom prst="rect">
            <a:avLst/>
          </a:prstGeom>
          <a:noFill/>
        </p:spPr>
        <p:txBody>
          <a:bodyPr wrap="square" rtlCol="0">
            <a:spAutoFit/>
          </a:bodyPr>
          <a:lstStyle/>
          <a:p>
            <a:pPr>
              <a:buClrTx/>
            </a:pPr>
            <a:r>
              <a:rPr lang="nb-NO" sz="1600" kern="1200" dirty="0">
                <a:solidFill>
                  <a:srgbClr val="003785"/>
                </a:solidFill>
                <a:latin typeface="Calibri"/>
                <a:ea typeface="+mn-ea"/>
                <a:cs typeface="+mn-cs"/>
              </a:rPr>
              <a:t>Sykehuset Østfold er et områdesykehus for Østfold og Follo. Vi jobber sammen for å gi våre pasienter et best mulig helsetilbud ved å etterleve verdiene kvalitet - trygghet - respekt.</a:t>
            </a:r>
            <a:br>
              <a:rPr lang="nb-NO" sz="1600" kern="1200" dirty="0">
                <a:solidFill>
                  <a:srgbClr val="003785"/>
                </a:solidFill>
                <a:latin typeface="Calibri"/>
                <a:ea typeface="+mn-ea"/>
                <a:cs typeface="+mn-cs"/>
              </a:rPr>
            </a:br>
            <a:endParaRPr lang="nb-NO" sz="1600" kern="1200" dirty="0">
              <a:solidFill>
                <a:srgbClr val="003785"/>
              </a:solidFill>
              <a:latin typeface="Calibri"/>
              <a:ea typeface="+mn-ea"/>
              <a:cs typeface="+mn-cs"/>
            </a:endParaRPr>
          </a:p>
          <a:p>
            <a:pPr>
              <a:buClrTx/>
            </a:pPr>
            <a:endParaRPr lang="nb-NO" sz="1600" kern="1200" dirty="0">
              <a:solidFill>
                <a:srgbClr val="003785"/>
              </a:solidFill>
              <a:latin typeface="Calibri"/>
              <a:ea typeface="+mn-ea"/>
              <a:cs typeface="+mn-cs"/>
            </a:endParaRPr>
          </a:p>
          <a:p>
            <a:pPr>
              <a:buClrTx/>
            </a:pPr>
            <a:r>
              <a:rPr lang="nb-NO" sz="1600" kern="1200" dirty="0">
                <a:solidFill>
                  <a:srgbClr val="003785"/>
                </a:solidFill>
                <a:latin typeface="Calibri"/>
                <a:ea typeface="+mn-ea"/>
                <a:cs typeface="+mn-cs"/>
              </a:rPr>
              <a:t>Vi skal sikre befolkningen et fullt ut dekkende spesialisttilbud med diagnostikk, behandling og rehabilitering i god samhandling med fastleger, kommunehelsetjenesten og andre helseforetak.</a:t>
            </a:r>
          </a:p>
          <a:p>
            <a:pPr>
              <a:buClrTx/>
            </a:pPr>
            <a:endParaRPr lang="nb-NO" sz="1600" kern="1200" dirty="0">
              <a:solidFill>
                <a:srgbClr val="003785"/>
              </a:solidFill>
              <a:latin typeface="Calibri"/>
              <a:ea typeface="+mn-ea"/>
              <a:cs typeface="+mn-cs"/>
            </a:endParaRPr>
          </a:p>
        </p:txBody>
      </p:sp>
      <p:pic>
        <p:nvPicPr>
          <p:cNvPr id="12" name="Bilde 11"/>
          <p:cNvPicPr>
            <a:picLocks noChangeAspect="1"/>
          </p:cNvPicPr>
          <p:nvPr/>
        </p:nvPicPr>
        <p:blipFill>
          <a:blip r:embed="rId3"/>
          <a:stretch>
            <a:fillRect/>
          </a:stretch>
        </p:blipFill>
        <p:spPr>
          <a:xfrm>
            <a:off x="864488" y="987590"/>
            <a:ext cx="4009662" cy="2332295"/>
          </a:xfrm>
          <a:prstGeom prst="rect">
            <a:avLst/>
          </a:prstGeom>
        </p:spPr>
      </p:pic>
      <p:sp>
        <p:nvSpPr>
          <p:cNvPr id="13" name="TekstSylinder 12"/>
          <p:cNvSpPr txBox="1"/>
          <p:nvPr/>
        </p:nvSpPr>
        <p:spPr>
          <a:xfrm>
            <a:off x="6808504" y="1370789"/>
            <a:ext cx="4680520" cy="5847755"/>
          </a:xfrm>
          <a:prstGeom prst="rect">
            <a:avLst/>
          </a:prstGeom>
          <a:noFill/>
        </p:spPr>
        <p:txBody>
          <a:bodyPr wrap="square" rtlCol="0">
            <a:spAutoFit/>
          </a:bodyPr>
          <a:lstStyle/>
          <a:p>
            <a:pPr>
              <a:buClrTx/>
            </a:pPr>
            <a:r>
              <a:rPr lang="nb-NO" sz="1600" kern="1200" dirty="0">
                <a:solidFill>
                  <a:srgbClr val="003785"/>
                </a:solidFill>
                <a:latin typeface="Calibri"/>
                <a:ea typeface="+mn-ea"/>
                <a:cs typeface="+mn-cs"/>
              </a:rPr>
              <a:t>Sykehuset Østfold har jobbet systematisk og målrettet med tjenesteinnovasjon siden 2011. Sammen med private næringslivsaktører og andre har vi utviklet, testet ut og tatt i bruk løsninger som har til hensikt å gi god pasientbehandling og smarte arbeidsprosesser for medarbeiderne.</a:t>
            </a:r>
          </a:p>
          <a:p>
            <a:pPr>
              <a:buClrTx/>
            </a:pPr>
            <a:endParaRPr lang="nb-NO" sz="1600" kern="1200" dirty="0">
              <a:solidFill>
                <a:srgbClr val="003785"/>
              </a:solidFill>
              <a:latin typeface="Calibri"/>
              <a:ea typeface="+mn-ea"/>
              <a:cs typeface="+mn-cs"/>
            </a:endParaRPr>
          </a:p>
          <a:p>
            <a:pPr>
              <a:buClrTx/>
            </a:pPr>
            <a:endParaRPr lang="nb-NO" sz="1600" kern="1200" dirty="0">
              <a:solidFill>
                <a:srgbClr val="003785"/>
              </a:solidFill>
              <a:latin typeface="Calibri"/>
              <a:ea typeface="+mn-ea"/>
              <a:cs typeface="+mn-cs"/>
            </a:endParaRPr>
          </a:p>
          <a:p>
            <a:pPr>
              <a:buClrTx/>
            </a:pPr>
            <a:endParaRPr lang="nb-NO" sz="1600" kern="1200" dirty="0">
              <a:solidFill>
                <a:srgbClr val="003785"/>
              </a:solidFill>
              <a:latin typeface="Calibri"/>
              <a:ea typeface="+mn-ea"/>
              <a:cs typeface="+mn-cs"/>
            </a:endParaRPr>
          </a:p>
          <a:p>
            <a:pPr>
              <a:buClrTx/>
            </a:pPr>
            <a:r>
              <a:rPr lang="nb-NO" sz="1800" b="1" i="1" kern="1200" dirty="0">
                <a:solidFill>
                  <a:srgbClr val="465698"/>
                </a:solidFill>
                <a:latin typeface="Calibri"/>
                <a:ea typeface="Gotham Medium" charset="0"/>
                <a:cs typeface="Gotham Medium" charset="0"/>
              </a:rPr>
              <a:t>Sykehuset Østfold er et av sykehusene i Europa som er kommet lengst i å ta i bruk moderne teknologi for å styrke pasientbehandlingen</a:t>
            </a:r>
            <a:endParaRPr lang="nb-NO" sz="1800" kern="1200" dirty="0">
              <a:solidFill>
                <a:prstClr val="black"/>
              </a:solidFill>
              <a:latin typeface="Calibri"/>
              <a:ea typeface="+mn-ea"/>
              <a:cs typeface="+mn-cs"/>
            </a:endParaRPr>
          </a:p>
          <a:p>
            <a:pPr>
              <a:buClrTx/>
            </a:pPr>
            <a:r>
              <a:rPr lang="nb-NO" sz="1600" b="1" i="1" kern="1200" dirty="0">
                <a:solidFill>
                  <a:srgbClr val="465698"/>
                </a:solidFill>
                <a:latin typeface="Calibri"/>
                <a:ea typeface="Gotham Medium" charset="0"/>
                <a:cs typeface="Gotham Medium" charset="0"/>
              </a:rPr>
              <a:t>	</a:t>
            </a:r>
          </a:p>
          <a:p>
            <a:pPr>
              <a:buClrTx/>
            </a:pPr>
            <a:endParaRPr lang="nb-NO" sz="1600" kern="1200" dirty="0">
              <a:solidFill>
                <a:srgbClr val="003785"/>
              </a:solidFill>
              <a:latin typeface="Calibri"/>
              <a:ea typeface="+mn-ea"/>
              <a:cs typeface="+mn-cs"/>
            </a:endParaRPr>
          </a:p>
          <a:p>
            <a:pPr>
              <a:buClrTx/>
            </a:pPr>
            <a:endParaRPr lang="nb-NO" sz="1600" kern="1200" dirty="0">
              <a:solidFill>
                <a:srgbClr val="003785"/>
              </a:solidFill>
              <a:latin typeface="Calibri"/>
              <a:ea typeface="+mn-ea"/>
              <a:cs typeface="+mn-cs"/>
            </a:endParaRPr>
          </a:p>
          <a:p>
            <a:pPr>
              <a:buClrTx/>
            </a:pPr>
            <a:r>
              <a:rPr lang="nb-NO" sz="1600" kern="1200" dirty="0">
                <a:solidFill>
                  <a:srgbClr val="003785"/>
                </a:solidFill>
                <a:latin typeface="Calibri"/>
                <a:ea typeface="+mn-ea"/>
                <a:cs typeface="+mn-cs"/>
              </a:rPr>
              <a:t>I desember 2017 ble Sykehuset Østfold, som det første sykehuset i Norden, sertifisert til nivå 6 av 7 på den anerkjente EMRAM-skalaen for modenhet for datasystemer i sykehus. </a:t>
            </a:r>
          </a:p>
          <a:p>
            <a:pPr>
              <a:buClrTx/>
            </a:pPr>
            <a:endParaRPr lang="nb-NO" sz="1600" kern="1200" dirty="0">
              <a:solidFill>
                <a:srgbClr val="003785"/>
              </a:solidFill>
              <a:latin typeface="Calibri"/>
              <a:ea typeface="+mn-ea"/>
              <a:cs typeface="+mn-cs"/>
            </a:endParaRPr>
          </a:p>
          <a:p>
            <a:pPr>
              <a:buClrTx/>
            </a:pPr>
            <a:endParaRPr lang="nb-NO" sz="1600" kern="1200" dirty="0">
              <a:solidFill>
                <a:srgbClr val="003785"/>
              </a:solidFill>
              <a:latin typeface="Calibri"/>
              <a:ea typeface="+mn-ea"/>
              <a:cs typeface="+mn-cs"/>
            </a:endParaRPr>
          </a:p>
          <a:p>
            <a:pPr>
              <a:buClrTx/>
            </a:pPr>
            <a:endParaRPr lang="nb-NO" sz="1600" kern="1200" dirty="0">
              <a:solidFill>
                <a:srgbClr val="003785"/>
              </a:solidFill>
              <a:latin typeface="Calibri"/>
              <a:ea typeface="+mn-ea"/>
              <a:cs typeface="+mn-cs"/>
            </a:endParaRPr>
          </a:p>
          <a:p>
            <a:pPr>
              <a:buClrTx/>
            </a:pPr>
            <a:endParaRPr lang="nb-NO" sz="1600" kern="1200" dirty="0">
              <a:solidFill>
                <a:srgbClr val="003785"/>
              </a:solidFill>
              <a:latin typeface="Calibri"/>
              <a:ea typeface="+mn-ea"/>
              <a:cs typeface="+mn-cs"/>
            </a:endParaRPr>
          </a:p>
        </p:txBody>
      </p:sp>
    </p:spTree>
    <p:extLst>
      <p:ext uri="{BB962C8B-B14F-4D97-AF65-F5344CB8AC3E}">
        <p14:creationId xmlns:p14="http://schemas.microsoft.com/office/powerpoint/2010/main" val="236003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83"/>
        <p:cNvGrpSpPr/>
        <p:nvPr/>
      </p:nvGrpSpPr>
      <p:grpSpPr>
        <a:xfrm>
          <a:off x="0" y="0"/>
          <a:ext cx="0" cy="0"/>
          <a:chOff x="0" y="0"/>
          <a:chExt cx="0" cy="0"/>
        </a:xfrm>
      </p:grpSpPr>
      <p:sp>
        <p:nvSpPr>
          <p:cNvPr id="14" name="Google Shape;1147;p178"/>
          <p:cNvSpPr/>
          <p:nvPr/>
        </p:nvSpPr>
        <p:spPr>
          <a:xfrm>
            <a:off x="7611204" y="0"/>
            <a:ext cx="4580796" cy="6858000"/>
          </a:xfrm>
          <a:prstGeom prst="rect">
            <a:avLst/>
          </a:prstGeom>
          <a:solidFill>
            <a:srgbClr val="003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ekstSylinder 14"/>
          <p:cNvSpPr txBox="1"/>
          <p:nvPr/>
        </p:nvSpPr>
        <p:spPr>
          <a:xfrm>
            <a:off x="1122970" y="2617041"/>
            <a:ext cx="5768381" cy="1938992"/>
          </a:xfrm>
          <a:prstGeom prst="rect">
            <a:avLst/>
          </a:prstGeom>
          <a:noFill/>
        </p:spPr>
        <p:txBody>
          <a:bodyPr wrap="square" rtlCol="0">
            <a:spAutoFit/>
          </a:bodyPr>
          <a:lstStyle/>
          <a:p>
            <a:r>
              <a:rPr lang="nb-NO" sz="2400" dirty="0">
                <a:solidFill>
                  <a:srgbClr val="00519B"/>
                </a:solidFill>
                <a:latin typeface="Calibri" panose="020F0502020204030204" pitchFamily="34" charset="0"/>
              </a:rPr>
              <a:t>Å flytte deler av prøvetakingen fra sykehus til pasient hjemme innehar et stort innovasjonspotensial både på produkt-, tjeneste- og organisasjonsnivå, men vil også kreve et utstrakt offentlig-privat samarbeid.</a:t>
            </a:r>
          </a:p>
        </p:txBody>
      </p:sp>
      <p:sp>
        <p:nvSpPr>
          <p:cNvPr id="16" name="Google Shape;1495;p188"/>
          <p:cNvSpPr txBox="1"/>
          <p:nvPr/>
        </p:nvSpPr>
        <p:spPr>
          <a:xfrm>
            <a:off x="663760" y="2217245"/>
            <a:ext cx="747000" cy="60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4000" b="1" dirty="0">
                <a:solidFill>
                  <a:srgbClr val="00519B"/>
                </a:solidFill>
                <a:latin typeface="Calibri"/>
                <a:ea typeface="Calibri"/>
                <a:cs typeface="Calibri"/>
                <a:sym typeface="Calibri"/>
              </a:rPr>
              <a:t>”</a:t>
            </a:r>
            <a:endParaRPr dirty="0">
              <a:solidFill>
                <a:srgbClr val="00519B"/>
              </a:solidFill>
            </a:endParaRPr>
          </a:p>
        </p:txBody>
      </p:sp>
      <p:grpSp>
        <p:nvGrpSpPr>
          <p:cNvPr id="17" name="Google Shape;981;p170"/>
          <p:cNvGrpSpPr/>
          <p:nvPr/>
        </p:nvGrpSpPr>
        <p:grpSpPr>
          <a:xfrm>
            <a:off x="8383149" y="1881414"/>
            <a:ext cx="3432354" cy="3087215"/>
            <a:chOff x="6750978" y="1272079"/>
            <a:chExt cx="4437149" cy="4015500"/>
          </a:xfrm>
        </p:grpSpPr>
        <p:sp>
          <p:nvSpPr>
            <p:cNvPr id="18" name="Google Shape;982;p170"/>
            <p:cNvSpPr/>
            <p:nvPr/>
          </p:nvSpPr>
          <p:spPr>
            <a:xfrm>
              <a:off x="7061311" y="1272079"/>
              <a:ext cx="2304300" cy="1613400"/>
            </a:xfrm>
            <a:prstGeom prst="wedgeEllipseCallout">
              <a:avLst>
                <a:gd name="adj1" fmla="val -19718"/>
                <a:gd name="adj2" fmla="val 67881"/>
              </a:avLst>
            </a:prstGeom>
            <a:solidFill>
              <a:srgbClr val="C3CFE8">
                <a:alpha val="4353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9" name="Google Shape;983;p170"/>
            <p:cNvSpPr/>
            <p:nvPr/>
          </p:nvSpPr>
          <p:spPr>
            <a:xfrm>
              <a:off x="8154090" y="1295189"/>
              <a:ext cx="2397000" cy="1677600"/>
            </a:xfrm>
            <a:prstGeom prst="wedgeEllipseCallout">
              <a:avLst>
                <a:gd name="adj1" fmla="val 24184"/>
                <a:gd name="adj2" fmla="val 82690"/>
              </a:avLst>
            </a:prstGeom>
            <a:solidFill>
              <a:srgbClr val="C3CFE8">
                <a:alpha val="4353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pic>
          <p:nvPicPr>
            <p:cNvPr id="20" name="Google Shape;984;p170"/>
            <p:cNvPicPr preferRelativeResize="0"/>
            <p:nvPr/>
          </p:nvPicPr>
          <p:blipFill rotWithShape="1">
            <a:blip r:embed="rId3" cstate="screen">
              <a:alphaModFix/>
              <a:extLst>
                <a:ext uri="{28A0092B-C50C-407E-A947-70E740481C1C}">
                  <a14:useLocalDpi xmlns:a14="http://schemas.microsoft.com/office/drawing/2010/main"/>
                </a:ext>
              </a:extLst>
            </a:blip>
            <a:srcRect l="22233" t="9735" r="24461" b="17826"/>
            <a:stretch/>
          </p:blipFill>
          <p:spPr>
            <a:xfrm>
              <a:off x="6750978" y="3085236"/>
              <a:ext cx="1432940" cy="1677139"/>
            </a:xfrm>
            <a:prstGeom prst="rect">
              <a:avLst/>
            </a:prstGeom>
            <a:noFill/>
            <a:ln>
              <a:noFill/>
            </a:ln>
          </p:spPr>
        </p:pic>
        <p:pic>
          <p:nvPicPr>
            <p:cNvPr id="21" name="Google Shape;985;p170"/>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416695" y="2834398"/>
              <a:ext cx="2771432" cy="2453181"/>
            </a:xfrm>
            <a:prstGeom prst="rect">
              <a:avLst/>
            </a:prstGeom>
            <a:noFill/>
            <a:ln>
              <a:noFill/>
            </a:ln>
          </p:spPr>
        </p:pic>
        <p:pic>
          <p:nvPicPr>
            <p:cNvPr id="22" name="Google Shape;986;p170"/>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8007725" y="1507164"/>
              <a:ext cx="1431248" cy="1115260"/>
            </a:xfrm>
            <a:prstGeom prst="rect">
              <a:avLst/>
            </a:prstGeom>
            <a:noFill/>
            <a:ln>
              <a:noFill/>
            </a:ln>
          </p:spPr>
        </p:pic>
      </p:grpSp>
    </p:spTree>
    <p:extLst>
      <p:ext uri="{BB962C8B-B14F-4D97-AF65-F5344CB8AC3E}">
        <p14:creationId xmlns:p14="http://schemas.microsoft.com/office/powerpoint/2010/main" val="619003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83"/>
        <p:cNvGrpSpPr/>
        <p:nvPr/>
      </p:nvGrpSpPr>
      <p:grpSpPr>
        <a:xfrm>
          <a:off x="0" y="0"/>
          <a:ext cx="0" cy="0"/>
          <a:chOff x="0" y="0"/>
          <a:chExt cx="0" cy="0"/>
        </a:xfrm>
      </p:grpSpPr>
      <p:sp>
        <p:nvSpPr>
          <p:cNvPr id="1484" name="Google Shape;1484;p188"/>
          <p:cNvSpPr/>
          <p:nvPr/>
        </p:nvSpPr>
        <p:spPr>
          <a:xfrm>
            <a:off x="6377750" y="2079918"/>
            <a:ext cx="5362800" cy="40734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85" name="Google Shape;1485;p188" descr="Bilderesultat for difi logo">
            <a:hlinkClick r:id="rId3"/>
          </p:cNvPr>
          <p:cNvPicPr preferRelativeResize="0"/>
          <p:nvPr/>
        </p:nvPicPr>
        <p:blipFill rotWithShape="1">
          <a:blip r:embed="rId4" cstate="screen">
            <a:alphaModFix/>
            <a:extLst>
              <a:ext uri="{28A0092B-C50C-407E-A947-70E740481C1C}">
                <a14:useLocalDpi xmlns:a14="http://schemas.microsoft.com/office/drawing/2010/main"/>
              </a:ext>
            </a:extLst>
          </a:blip>
          <a:srcRect t="9097" b="9089"/>
          <a:stretch/>
        </p:blipFill>
        <p:spPr>
          <a:xfrm>
            <a:off x="9894385" y="2439802"/>
            <a:ext cx="1245844" cy="812507"/>
          </a:xfrm>
          <a:prstGeom prst="rect">
            <a:avLst/>
          </a:prstGeom>
          <a:noFill/>
          <a:ln>
            <a:noFill/>
          </a:ln>
        </p:spPr>
      </p:pic>
      <p:sp>
        <p:nvSpPr>
          <p:cNvPr id="1486" name="Google Shape;1486;p188"/>
          <p:cNvSpPr txBox="1"/>
          <p:nvPr/>
        </p:nvSpPr>
        <p:spPr>
          <a:xfrm>
            <a:off x="475675" y="1375600"/>
            <a:ext cx="5770800" cy="1323300"/>
          </a:xfrm>
          <a:prstGeom prst="rect">
            <a:avLst/>
          </a:prstGeom>
          <a:noFill/>
          <a:ln>
            <a:noFill/>
          </a:ln>
        </p:spPr>
        <p:txBody>
          <a:bodyPr spcFirstLastPara="1" wrap="square" lIns="91425" tIns="45725" rIns="91425" bIns="45725" anchor="b" anchorCtr="0">
            <a:noAutofit/>
          </a:bodyPr>
          <a:lstStyle/>
          <a:p>
            <a:pPr marL="0" marR="0" lvl="0" indent="0" algn="l" rtl="0">
              <a:lnSpc>
                <a:spcPct val="100000"/>
              </a:lnSpc>
              <a:spcBef>
                <a:spcPts val="0"/>
              </a:spcBef>
              <a:spcAft>
                <a:spcPts val="0"/>
              </a:spcAft>
              <a:buClr>
                <a:srgbClr val="003785"/>
              </a:buClr>
              <a:buSzPts val="4000"/>
              <a:buFont typeface="Calibri"/>
              <a:buNone/>
            </a:pPr>
            <a:br>
              <a:rPr lang="en-GB" sz="4000" b="1" i="0" u="none" strike="noStrike" cap="none" dirty="0">
                <a:solidFill>
                  <a:srgbClr val="D1E3FE"/>
                </a:solidFill>
                <a:latin typeface="Calibri"/>
                <a:ea typeface="Calibri"/>
                <a:cs typeface="Calibri"/>
                <a:sym typeface="Calibri"/>
              </a:rPr>
            </a:br>
            <a:r>
              <a:rPr lang="en-GB" sz="3400" b="0" i="0" u="none" strike="noStrike" cap="none" dirty="0">
                <a:solidFill>
                  <a:srgbClr val="003785"/>
                </a:solidFill>
                <a:latin typeface="Calibri"/>
                <a:ea typeface="Calibri"/>
                <a:cs typeface="Calibri"/>
                <a:sym typeface="Calibri"/>
              </a:rPr>
              <a:t>SAMMEN SKAPER VI FREMTIDENS HELSETJENESTE!</a:t>
            </a:r>
            <a:endParaRPr sz="3400" b="0" i="0" u="none" strike="noStrike" cap="none" dirty="0">
              <a:solidFill>
                <a:srgbClr val="003785"/>
              </a:solidFill>
              <a:latin typeface="Calibri"/>
              <a:ea typeface="Calibri"/>
              <a:cs typeface="Calibri"/>
              <a:sym typeface="Calibri"/>
            </a:endParaRPr>
          </a:p>
        </p:txBody>
      </p:sp>
      <p:sp>
        <p:nvSpPr>
          <p:cNvPr id="1487" name="Google Shape;1487;p188"/>
          <p:cNvSpPr/>
          <p:nvPr/>
        </p:nvSpPr>
        <p:spPr>
          <a:xfrm>
            <a:off x="475675" y="2986750"/>
            <a:ext cx="5362800" cy="2353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b-NO" sz="1800" b="0" i="0" u="none" strike="noStrike" cap="none" dirty="0">
                <a:solidFill>
                  <a:srgbClr val="003785"/>
                </a:solidFill>
                <a:latin typeface="Calibri"/>
                <a:ea typeface="Calibri"/>
                <a:cs typeface="Calibri"/>
                <a:sym typeface="Calibri"/>
              </a:rPr>
              <a:t>Sykehuset Østfold inviterer private leverandører til å inngå innovasjonspartnerskap for å utvikle </a:t>
            </a:r>
            <a:r>
              <a:rPr lang="nb-NO" sz="1800" dirty="0">
                <a:solidFill>
                  <a:schemeClr val="dk2"/>
                </a:solidFill>
                <a:latin typeface="Calibri"/>
                <a:ea typeface="Calibri"/>
                <a:cs typeface="Calibri"/>
                <a:sym typeface="Calibri"/>
              </a:rPr>
              <a:t>fremtidsrettede løsninger/tjenester som gjør det mulig for pasienter å ta blodprøver hjemme med tilhørende analyse og overføring av resultater til sykehuset – som en naturlig del av trygg hjemmeoppfølging.</a:t>
            </a:r>
          </a:p>
          <a:p>
            <a:pPr marL="0" marR="0" lvl="0" indent="0" algn="l" rtl="0">
              <a:spcBef>
                <a:spcPts val="0"/>
              </a:spcBef>
              <a:spcAft>
                <a:spcPts val="0"/>
              </a:spcAft>
              <a:buNone/>
            </a:pPr>
            <a:endParaRPr lang="nb-NO" sz="1800" b="0" i="0" u="none" strike="noStrike" cap="none" dirty="0">
              <a:solidFill>
                <a:schemeClr val="dk2"/>
              </a:solidFill>
              <a:latin typeface="Calibri"/>
              <a:ea typeface="Calibri"/>
              <a:cs typeface="Calibri"/>
              <a:sym typeface="Calibri"/>
            </a:endParaRPr>
          </a:p>
          <a:p>
            <a:r>
              <a:rPr lang="nb-NO" sz="1800" dirty="0">
                <a:solidFill>
                  <a:srgbClr val="003785"/>
                </a:solidFill>
                <a:latin typeface="Calibri"/>
                <a:ea typeface="Calibri"/>
                <a:cs typeface="Calibri"/>
              </a:rPr>
              <a:t>Det er avsatt inntil 7 570 000 kroner eksklusiv mva. til utvikling av de beste løsningene/tjenestene. Sykehuset kan kjøpe løsningene uten en ny konkurranse og forventer derfor å kunne ta løsningene raskt i bruk.</a:t>
            </a:r>
          </a:p>
          <a:p>
            <a:pPr marL="0" marR="0" lvl="0" indent="0" algn="l" rtl="0">
              <a:spcBef>
                <a:spcPts val="0"/>
              </a:spcBef>
              <a:spcAft>
                <a:spcPts val="0"/>
              </a:spcAft>
              <a:buNone/>
            </a:pPr>
            <a:endParaRPr lang="nb-NO" sz="1800" b="0" i="0" u="none" strike="noStrike" cap="none" dirty="0">
              <a:solidFill>
                <a:srgbClr val="003785"/>
              </a:solidFill>
              <a:latin typeface="Calibri"/>
              <a:ea typeface="Calibri"/>
              <a:cs typeface="Calibri"/>
              <a:sym typeface="Calibri"/>
            </a:endParaRPr>
          </a:p>
        </p:txBody>
      </p:sp>
      <p:pic>
        <p:nvPicPr>
          <p:cNvPr id="1488" name="Google Shape;1488;p188" descr="Bilderesultat for nasjonalt program for leverandørutvikling logo">
            <a:hlinkClick r:id="rId5"/>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7097486" y="2751287"/>
            <a:ext cx="940525" cy="393756"/>
          </a:xfrm>
          <a:prstGeom prst="rect">
            <a:avLst/>
          </a:prstGeom>
          <a:noFill/>
          <a:ln>
            <a:noFill/>
          </a:ln>
        </p:spPr>
      </p:pic>
      <p:pic>
        <p:nvPicPr>
          <p:cNvPr id="1490" name="Google Shape;1490;p188" descr="Bilderesultat for sykehuspartner logo">
            <a:hlinkClick r:id="rId7"/>
          </p:cNvPr>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9220022" y="3418709"/>
            <a:ext cx="2056787" cy="617021"/>
          </a:xfrm>
          <a:prstGeom prst="rect">
            <a:avLst/>
          </a:prstGeom>
          <a:noFill/>
          <a:ln>
            <a:noFill/>
          </a:ln>
        </p:spPr>
      </p:pic>
      <p:pic>
        <p:nvPicPr>
          <p:cNvPr id="1491" name="Google Shape;1491;p188"/>
          <p:cNvPicPr preferRelativeResize="0"/>
          <p:nvPr/>
        </p:nvPicPr>
        <p:blipFill rotWithShape="1">
          <a:blip r:embed="rId9">
            <a:alphaModFix/>
          </a:blip>
          <a:srcRect/>
          <a:stretch/>
        </p:blipFill>
        <p:spPr>
          <a:xfrm>
            <a:off x="9054512" y="5320324"/>
            <a:ext cx="1807241" cy="617666"/>
          </a:xfrm>
          <a:prstGeom prst="rect">
            <a:avLst/>
          </a:prstGeom>
          <a:noFill/>
          <a:ln>
            <a:noFill/>
          </a:ln>
        </p:spPr>
      </p:pic>
      <p:pic>
        <p:nvPicPr>
          <p:cNvPr id="1492" name="Google Shape;1492;p188"/>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6894400" y="5401692"/>
            <a:ext cx="1588031" cy="454928"/>
          </a:xfrm>
          <a:prstGeom prst="rect">
            <a:avLst/>
          </a:prstGeom>
          <a:noFill/>
          <a:ln>
            <a:noFill/>
          </a:ln>
        </p:spPr>
      </p:pic>
      <p:pic>
        <p:nvPicPr>
          <p:cNvPr id="1493" name="Google Shape;1493;p188"/>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9462350" y="4304791"/>
            <a:ext cx="1255568" cy="682055"/>
          </a:xfrm>
          <a:prstGeom prst="rect">
            <a:avLst/>
          </a:prstGeom>
          <a:noFill/>
          <a:ln>
            <a:noFill/>
          </a:ln>
        </p:spPr>
      </p:pic>
      <p:pic>
        <p:nvPicPr>
          <p:cNvPr id="1494" name="Google Shape;1494;p188" descr="Image result for sykehuset østfold"/>
          <p:cNvPicPr preferRelativeResize="0"/>
          <p:nvPr/>
        </p:nvPicPr>
        <p:blipFill>
          <a:blip r:embed="rId12" cstate="screen">
            <a:alphaModFix/>
            <a:extLst>
              <a:ext uri="{28A0092B-C50C-407E-A947-70E740481C1C}">
                <a14:useLocalDpi xmlns:a14="http://schemas.microsoft.com/office/drawing/2010/main"/>
              </a:ext>
            </a:extLst>
          </a:blip>
          <a:stretch>
            <a:fillRect/>
          </a:stretch>
        </p:blipFill>
        <p:spPr>
          <a:xfrm>
            <a:off x="6784148" y="3594725"/>
            <a:ext cx="2109764" cy="300047"/>
          </a:xfrm>
          <a:prstGeom prst="rect">
            <a:avLst/>
          </a:prstGeom>
          <a:noFill/>
          <a:ln>
            <a:noFill/>
          </a:ln>
        </p:spPr>
      </p:pic>
      <p:sp>
        <p:nvSpPr>
          <p:cNvPr id="1495" name="Google Shape;1495;p188"/>
          <p:cNvSpPr txBox="1"/>
          <p:nvPr/>
        </p:nvSpPr>
        <p:spPr>
          <a:xfrm>
            <a:off x="502006" y="1149100"/>
            <a:ext cx="747000" cy="60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4000" b="1" dirty="0">
                <a:solidFill>
                  <a:schemeClr val="bg2"/>
                </a:solidFill>
                <a:latin typeface="Calibri"/>
                <a:ea typeface="Calibri"/>
                <a:cs typeface="Calibri"/>
                <a:sym typeface="Calibri"/>
              </a:rPr>
              <a:t>”</a:t>
            </a:r>
            <a:endParaRPr dirty="0">
              <a:solidFill>
                <a:schemeClr val="bg2"/>
              </a:solidFill>
            </a:endParaRPr>
          </a:p>
        </p:txBody>
      </p:sp>
      <p:pic>
        <p:nvPicPr>
          <p:cNvPr id="2" name="Bilde 1"/>
          <p:cNvPicPr>
            <a:picLocks noChangeAspect="1"/>
          </p:cNvPicPr>
          <p:nvPr/>
        </p:nvPicPr>
        <p:blipFill>
          <a:blip r:embed="rId13"/>
          <a:stretch>
            <a:fillRect/>
          </a:stretch>
        </p:blipFill>
        <p:spPr>
          <a:xfrm>
            <a:off x="6894400" y="4155281"/>
            <a:ext cx="1760011" cy="831565"/>
          </a:xfrm>
          <a:prstGeom prst="rect">
            <a:avLst/>
          </a:prstGeom>
        </p:spPr>
      </p:pic>
      <p:pic>
        <p:nvPicPr>
          <p:cNvPr id="3" name="Bilde 2"/>
          <p:cNvPicPr>
            <a:picLocks noChangeAspect="1"/>
          </p:cNvPicPr>
          <p:nvPr/>
        </p:nvPicPr>
        <p:blipFill rotWithShape="1">
          <a:blip r:embed="rId14"/>
          <a:srcRect l="41131" t="57714" r="47619" b="33715"/>
          <a:stretch/>
        </p:blipFill>
        <p:spPr>
          <a:xfrm>
            <a:off x="9220022" y="2339615"/>
            <a:ext cx="2057400" cy="979715"/>
          </a:xfrm>
          <a:prstGeom prst="rect">
            <a:avLst/>
          </a:prstGeom>
        </p:spPr>
      </p:pic>
      <p:pic>
        <p:nvPicPr>
          <p:cNvPr id="4" name="Bilde 3"/>
          <p:cNvPicPr>
            <a:picLocks noChangeAspect="1"/>
          </p:cNvPicPr>
          <p:nvPr/>
        </p:nvPicPr>
        <p:blipFill rotWithShape="1">
          <a:blip r:embed="rId15"/>
          <a:srcRect l="32357" t="41381" r="41754" b="38316"/>
          <a:stretch/>
        </p:blipFill>
        <p:spPr>
          <a:xfrm>
            <a:off x="6988554" y="2629468"/>
            <a:ext cx="1486685" cy="728648"/>
          </a:xfrm>
          <a:prstGeom prst="rect">
            <a:avLst/>
          </a:prstGeom>
        </p:spPr>
      </p:pic>
      <p:pic>
        <p:nvPicPr>
          <p:cNvPr id="16" name="Bilde 15"/>
          <p:cNvPicPr>
            <a:picLocks noChangeAspect="1"/>
          </p:cNvPicPr>
          <p:nvPr/>
        </p:nvPicPr>
        <p:blipFill rotWithShape="1">
          <a:blip r:embed="rId15"/>
          <a:srcRect l="32357" t="26511" r="41754" b="59471"/>
          <a:stretch/>
        </p:blipFill>
        <p:spPr>
          <a:xfrm>
            <a:off x="6984066" y="2364563"/>
            <a:ext cx="1486679" cy="43989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8"/>
        <p:cNvGrpSpPr/>
        <p:nvPr/>
      </p:nvGrpSpPr>
      <p:grpSpPr>
        <a:xfrm>
          <a:off x="0" y="0"/>
          <a:ext cx="0" cy="0"/>
          <a:chOff x="0" y="0"/>
          <a:chExt cx="0" cy="0"/>
        </a:xfrm>
      </p:grpSpPr>
      <p:pic>
        <p:nvPicPr>
          <p:cNvPr id="4" name="Plassholder for innhold 4"/>
          <p:cNvPicPr>
            <a:picLocks/>
          </p:cNvPicPr>
          <p:nvPr/>
        </p:nvPicPr>
        <p:blipFill>
          <a:blip r:embed="rId3"/>
          <a:stretch>
            <a:fillRect/>
          </a:stretch>
        </p:blipFill>
        <p:spPr>
          <a:xfrm>
            <a:off x="4387362" y="254977"/>
            <a:ext cx="7702061" cy="6330461"/>
          </a:xfrm>
          <a:prstGeom prst="rect">
            <a:avLst/>
          </a:prstGeom>
          <a:ln w="6350">
            <a:solidFill>
              <a:schemeClr val="tx1"/>
            </a:solidFill>
          </a:ln>
        </p:spPr>
      </p:pic>
      <p:sp>
        <p:nvSpPr>
          <p:cNvPr id="5" name="Tittel 2"/>
          <p:cNvSpPr txBox="1">
            <a:spLocks/>
          </p:cNvSpPr>
          <p:nvPr/>
        </p:nvSpPr>
        <p:spPr>
          <a:xfrm>
            <a:off x="655604" y="2147075"/>
            <a:ext cx="3510880" cy="95181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nb-NO" sz="3600" dirty="0">
                <a:solidFill>
                  <a:srgbClr val="00519B"/>
                </a:solidFill>
                <a:latin typeface="Calibri" panose="020F0502020204030204" pitchFamily="34" charset="0"/>
              </a:rPr>
              <a:t>Innovasjons-partnerskap</a:t>
            </a:r>
            <a:r>
              <a:rPr lang="nb-NO" sz="2400" dirty="0">
                <a:solidFill>
                  <a:srgbClr val="00519B"/>
                </a:solidFill>
                <a:latin typeface="Calibri" panose="020F0502020204030204" pitchFamily="34" charset="0"/>
              </a:rPr>
              <a:t> </a:t>
            </a:r>
          </a:p>
          <a:p>
            <a:endParaRPr lang="nb-NO" sz="2000" dirty="0">
              <a:solidFill>
                <a:srgbClr val="00519B"/>
              </a:solidFill>
              <a:latin typeface="Calibri" panose="020F0502020204030204" pitchFamily="34" charset="0"/>
            </a:endParaRPr>
          </a:p>
          <a:p>
            <a:r>
              <a:rPr lang="nb-NO" sz="2000" dirty="0">
                <a:solidFill>
                  <a:srgbClr val="00519B"/>
                </a:solidFill>
                <a:latin typeface="Calibri" panose="020F0502020204030204" pitchFamily="34" charset="0"/>
              </a:rPr>
              <a:t>– en juridisk </a:t>
            </a:r>
            <a:r>
              <a:rPr lang="nb-NO" sz="2000" dirty="0" err="1">
                <a:solidFill>
                  <a:srgbClr val="00519B"/>
                </a:solidFill>
                <a:latin typeface="Calibri" panose="020F0502020204030204" pitchFamily="34" charset="0"/>
              </a:rPr>
              <a:t>anskaffelsesprosedyre</a:t>
            </a:r>
            <a:r>
              <a:rPr lang="nb-NO" sz="2000" dirty="0">
                <a:solidFill>
                  <a:srgbClr val="00519B"/>
                </a:solidFill>
                <a:latin typeface="Calibri" panose="020F0502020204030204" pitchFamily="34" charset="0"/>
              </a:rPr>
              <a:t> og samarbeidsmodell bestående av fem faser</a:t>
            </a:r>
          </a:p>
        </p:txBody>
      </p:sp>
    </p:spTree>
    <p:extLst>
      <p:ext uri="{BB962C8B-B14F-4D97-AF65-F5344CB8AC3E}">
        <p14:creationId xmlns:p14="http://schemas.microsoft.com/office/powerpoint/2010/main" val="2363979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3"/>
        <p:cNvGrpSpPr/>
        <p:nvPr/>
      </p:nvGrpSpPr>
      <p:grpSpPr>
        <a:xfrm>
          <a:off x="0" y="0"/>
          <a:ext cx="0" cy="0"/>
          <a:chOff x="0" y="0"/>
          <a:chExt cx="0" cy="0"/>
        </a:xfrm>
      </p:grpSpPr>
      <p:sp>
        <p:nvSpPr>
          <p:cNvPr id="2" name="Google Shape;1147;p178"/>
          <p:cNvSpPr/>
          <p:nvPr/>
        </p:nvSpPr>
        <p:spPr>
          <a:xfrm>
            <a:off x="7611204" y="0"/>
            <a:ext cx="4580796" cy="6858000"/>
          </a:xfrm>
          <a:prstGeom prst="rect">
            <a:avLst/>
          </a:prstGeom>
          <a:solidFill>
            <a:srgbClr val="003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1484;p188"/>
          <p:cNvSpPr/>
          <p:nvPr/>
        </p:nvSpPr>
        <p:spPr>
          <a:xfrm>
            <a:off x="8247711" y="1330184"/>
            <a:ext cx="3379122" cy="1761734"/>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oogle Shape;1144;p178" descr="Bilderesultat for pasientens helsetjeneste figur">
            <a:hlinkClick r:id="rId3"/>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326431" y="1397230"/>
            <a:ext cx="3227605" cy="1625083"/>
          </a:xfrm>
          <a:prstGeom prst="rect">
            <a:avLst/>
          </a:prstGeom>
          <a:noFill/>
          <a:ln>
            <a:noFill/>
          </a:ln>
        </p:spPr>
      </p:pic>
      <p:sp>
        <p:nvSpPr>
          <p:cNvPr id="5" name="Google Shape;1148;p178"/>
          <p:cNvSpPr txBox="1">
            <a:spLocks/>
          </p:cNvSpPr>
          <p:nvPr/>
        </p:nvSpPr>
        <p:spPr>
          <a:xfrm>
            <a:off x="487749" y="2700660"/>
            <a:ext cx="6233599" cy="3264399"/>
          </a:xfrm>
          <a:prstGeom prst="rect">
            <a:avLst/>
          </a:prstGeom>
          <a:noFill/>
          <a:ln>
            <a:noFill/>
          </a:ln>
        </p:spPr>
        <p:txBody>
          <a:bodyPr spcFirstLastPara="1" wrap="square" lIns="108850" tIns="54425" rIns="108850" bIns="54425" anchor="t" anchorCtr="0">
            <a:noAutofit/>
          </a:bodyPr>
          <a:lstStyle>
            <a:defPPr marR="0" lvl="0" algn="l" rtl="0">
              <a:lnSpc>
                <a:spcPct val="100000"/>
              </a:lnSpc>
              <a:spcBef>
                <a:spcPts val="0"/>
              </a:spcBef>
              <a:spcAft>
                <a:spcPts val="0"/>
              </a:spcAft>
            </a:defPPr>
            <a:lvl1pPr marL="457200" marR="0" lvl="0" indent="-425450" algn="l" rtl="0">
              <a:lnSpc>
                <a:spcPct val="100000"/>
              </a:lnSpc>
              <a:spcBef>
                <a:spcPts val="0"/>
              </a:spcBef>
              <a:spcAft>
                <a:spcPts val="0"/>
              </a:spcAft>
              <a:buClr>
                <a:srgbClr val="404040"/>
              </a:buClr>
              <a:buSzPts val="3100"/>
              <a:buFont typeface="Arial"/>
              <a:buChar char="•"/>
              <a:defRPr sz="3100" b="0" i="0" u="none" strike="noStrike" cap="none">
                <a:solidFill>
                  <a:srgbClr val="404040"/>
                </a:solidFill>
                <a:latin typeface="Calibri"/>
                <a:ea typeface="Calibri"/>
                <a:cs typeface="Calibri"/>
                <a:sym typeface="Calibri"/>
              </a:defRPr>
            </a:lvl1pPr>
            <a:lvl2pPr marL="914400" marR="0" lvl="1" indent="-412750" algn="l" rtl="0">
              <a:lnSpc>
                <a:spcPct val="100000"/>
              </a:lnSpc>
              <a:spcBef>
                <a:spcPts val="0"/>
              </a:spcBef>
              <a:spcAft>
                <a:spcPts val="0"/>
              </a:spcAft>
              <a:buClr>
                <a:srgbClr val="404040"/>
              </a:buClr>
              <a:buSzPts val="2900"/>
              <a:buFont typeface="Arial"/>
              <a:buChar char="–"/>
              <a:defRPr sz="2900" b="0" i="0" u="none" strike="noStrike" cap="none">
                <a:solidFill>
                  <a:srgbClr val="404040"/>
                </a:solidFill>
                <a:latin typeface="Calibri"/>
                <a:ea typeface="Calibri"/>
                <a:cs typeface="Calibri"/>
                <a:sym typeface="Calibri"/>
              </a:defRPr>
            </a:lvl2pPr>
            <a:lvl3pPr marL="1371600" marR="0" lvl="2" indent="-381000" algn="l" rtl="0">
              <a:lnSpc>
                <a:spcPct val="100000"/>
              </a:lnSpc>
              <a:spcBef>
                <a:spcPts val="0"/>
              </a:spcBef>
              <a:spcAft>
                <a:spcPts val="0"/>
              </a:spcAft>
              <a:buClr>
                <a:srgbClr val="404040"/>
              </a:buClr>
              <a:buSzPts val="2400"/>
              <a:buFont typeface="Arial"/>
              <a:buChar char="•"/>
              <a:defRPr sz="2400" b="0" i="0" u="none" strike="noStrike" cap="none">
                <a:solidFill>
                  <a:srgbClr val="404040"/>
                </a:solidFill>
                <a:latin typeface="Calibri"/>
                <a:ea typeface="Calibri"/>
                <a:cs typeface="Calibri"/>
                <a:sym typeface="Calibri"/>
              </a:defRPr>
            </a:lvl3pPr>
            <a:lvl4pPr marL="1828800" marR="0" lvl="3" indent="-381000" algn="l" rtl="0">
              <a:lnSpc>
                <a:spcPct val="100000"/>
              </a:lnSpc>
              <a:spcBef>
                <a:spcPts val="0"/>
              </a:spcBef>
              <a:spcAft>
                <a:spcPts val="0"/>
              </a:spcAft>
              <a:buClr>
                <a:srgbClr val="404040"/>
              </a:buClr>
              <a:buSzPts val="2400"/>
              <a:buFont typeface="Arial"/>
              <a:buChar char="–"/>
              <a:defRPr sz="2400" b="0" i="0" u="none" strike="noStrike" cap="none">
                <a:solidFill>
                  <a:srgbClr val="404040"/>
                </a:solidFill>
                <a:latin typeface="Calibri"/>
                <a:ea typeface="Calibri"/>
                <a:cs typeface="Calibri"/>
                <a:sym typeface="Calibri"/>
              </a:defRPr>
            </a:lvl4pPr>
            <a:lvl5pPr marL="2286000" marR="0" lvl="4" indent="-381000" algn="l" rtl="0">
              <a:lnSpc>
                <a:spcPct val="100000"/>
              </a:lnSpc>
              <a:spcBef>
                <a:spcPts val="0"/>
              </a:spcBef>
              <a:spcAft>
                <a:spcPts val="0"/>
              </a:spcAft>
              <a:buClr>
                <a:srgbClr val="404040"/>
              </a:buClr>
              <a:buSzPts val="2400"/>
              <a:buFont typeface="Arial"/>
              <a:buChar char="»"/>
              <a:defRPr sz="2400" b="0" i="0" u="none" strike="noStrike" cap="none">
                <a:solidFill>
                  <a:srgbClr val="404040"/>
                </a:solidFill>
                <a:latin typeface="Calibri"/>
                <a:ea typeface="Calibri"/>
                <a:cs typeface="Calibri"/>
                <a:sym typeface="Calibri"/>
              </a:defRPr>
            </a:lvl5pPr>
            <a:lvl6pPr marL="2743200" marR="0" lvl="5"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pPr marL="323850" indent="-285750">
              <a:lnSpc>
                <a:spcPct val="150000"/>
              </a:lnSpc>
              <a:buClr>
                <a:schemeClr val="bg2"/>
              </a:buClr>
              <a:buSzPts val="1400"/>
            </a:pPr>
            <a:r>
              <a:rPr lang="nb-NO" sz="1800">
                <a:solidFill>
                  <a:schemeClr val="accent2"/>
                </a:solidFill>
              </a:rPr>
              <a:t>Skape trygghet og mestring i å håndtere egen sykdom</a:t>
            </a:r>
          </a:p>
          <a:p>
            <a:pPr marL="323850" indent="-285750">
              <a:lnSpc>
                <a:spcPct val="150000"/>
              </a:lnSpc>
              <a:buClr>
                <a:schemeClr val="bg2"/>
              </a:buClr>
              <a:buSzPts val="1400"/>
            </a:pPr>
            <a:r>
              <a:rPr lang="nb-NO" sz="1800">
                <a:solidFill>
                  <a:schemeClr val="accent2"/>
                </a:solidFill>
              </a:rPr>
              <a:t>Tidlig avdekke forverring av sykdom og sette i gang tiltak for å forhindre ytterligere forverring</a:t>
            </a:r>
          </a:p>
          <a:p>
            <a:pPr marL="323850" indent="-285750">
              <a:lnSpc>
                <a:spcPct val="150000"/>
              </a:lnSpc>
              <a:buClr>
                <a:schemeClr val="bg2"/>
              </a:buClr>
              <a:buSzPts val="1400"/>
            </a:pPr>
            <a:r>
              <a:rPr lang="nb-NO" sz="1800">
                <a:solidFill>
                  <a:schemeClr val="accent2"/>
                </a:solidFill>
              </a:rPr>
              <a:t>Forkorte, forhindre eller utsette legebesøk eller sykehusinnleggelser</a:t>
            </a:r>
          </a:p>
          <a:p>
            <a:pPr marL="323850" indent="-285750">
              <a:lnSpc>
                <a:spcPct val="150000"/>
              </a:lnSpc>
              <a:buClr>
                <a:schemeClr val="bg2"/>
              </a:buClr>
              <a:buSzPts val="1400"/>
            </a:pPr>
            <a:r>
              <a:rPr lang="nb-NO" sz="1800">
                <a:solidFill>
                  <a:schemeClr val="accent2"/>
                </a:solidFill>
              </a:rPr>
              <a:t>Bedre helse og bedre opplevelse for pasientene og samlet sett redusert ressursbruk og kostnader for helsetjenesten</a:t>
            </a:r>
          </a:p>
          <a:p>
            <a:pPr marL="323850" indent="-285750">
              <a:lnSpc>
                <a:spcPct val="150000"/>
              </a:lnSpc>
              <a:buClr>
                <a:schemeClr val="bg2"/>
              </a:buClr>
              <a:buSzPts val="1400"/>
            </a:pPr>
            <a:r>
              <a:rPr lang="nb-NO" sz="1800">
                <a:solidFill>
                  <a:schemeClr val="accent2"/>
                </a:solidFill>
              </a:rPr>
              <a:t>Støtte oppunder “pasientens helsetjeneste”</a:t>
            </a:r>
            <a:endParaRPr lang="nb-NO" sz="1800" dirty="0">
              <a:solidFill>
                <a:schemeClr val="accent2"/>
              </a:solidFill>
            </a:endParaRPr>
          </a:p>
        </p:txBody>
      </p:sp>
      <p:sp>
        <p:nvSpPr>
          <p:cNvPr id="6" name="Google Shape;1141;p178"/>
          <p:cNvSpPr/>
          <p:nvPr/>
        </p:nvSpPr>
        <p:spPr>
          <a:xfrm>
            <a:off x="2606874" y="6330678"/>
            <a:ext cx="122100" cy="445200"/>
          </a:xfrm>
          <a:prstGeom prst="rect">
            <a:avLst/>
          </a:prstGeom>
          <a:noFill/>
          <a:ln>
            <a:noFill/>
          </a:ln>
        </p:spPr>
        <p:txBody>
          <a:bodyPr spcFirstLastPara="1" wrap="square" lIns="60450" tIns="60450" rIns="60450" bIns="60450" anchor="ctr" anchorCtr="0">
            <a:noAutofit/>
          </a:bodyPr>
          <a:lstStyle/>
          <a:p>
            <a:pPr marL="0" marR="0" lvl="0" indent="0" algn="l" rtl="0">
              <a:spcBef>
                <a:spcPts val="0"/>
              </a:spcBef>
              <a:spcAft>
                <a:spcPts val="0"/>
              </a:spcAft>
              <a:buNone/>
            </a:pPr>
            <a:endParaRPr sz="2100" b="1">
              <a:solidFill>
                <a:srgbClr val="FFFFFF"/>
              </a:solidFill>
              <a:latin typeface="Arial"/>
              <a:ea typeface="Arial"/>
              <a:cs typeface="Arial"/>
              <a:sym typeface="Arial"/>
            </a:endParaRPr>
          </a:p>
        </p:txBody>
      </p:sp>
      <p:sp>
        <p:nvSpPr>
          <p:cNvPr id="7" name="Google Shape;1146;p178"/>
          <p:cNvSpPr txBox="1"/>
          <p:nvPr/>
        </p:nvSpPr>
        <p:spPr>
          <a:xfrm>
            <a:off x="8212041" y="3505086"/>
            <a:ext cx="3891131" cy="2204989"/>
          </a:xfrm>
          <a:prstGeom prst="rect">
            <a:avLst/>
          </a:prstGeom>
          <a:noFill/>
          <a:ln>
            <a:noFill/>
          </a:ln>
        </p:spPr>
        <p:txBody>
          <a:bodyPr spcFirstLastPara="1" wrap="square" lIns="108850" tIns="54425" rIns="108850" bIns="54425" anchor="t" anchorCtr="0">
            <a:noAutofit/>
          </a:bodyPr>
          <a:lstStyle/>
          <a:p>
            <a:pPr marL="349250" marR="0" lvl="0" indent="-285750" algn="l" rtl="0">
              <a:lnSpc>
                <a:spcPct val="150000"/>
              </a:lnSpc>
              <a:spcBef>
                <a:spcPts val="0"/>
              </a:spcBef>
              <a:spcAft>
                <a:spcPts val="0"/>
              </a:spcAft>
              <a:buClr>
                <a:schemeClr val="bg1"/>
              </a:buClr>
              <a:buSzPts val="1400"/>
              <a:buFont typeface="Arial" panose="020B0604020202020204" pitchFamily="34" charset="0"/>
              <a:buChar char="•"/>
            </a:pPr>
            <a:r>
              <a:rPr lang="nb-NO" dirty="0">
                <a:solidFill>
                  <a:schemeClr val="bg1"/>
                </a:solidFill>
                <a:latin typeface="Calibri"/>
                <a:ea typeface="Calibri"/>
                <a:cs typeface="Calibri"/>
                <a:sym typeface="Calibri"/>
              </a:rPr>
              <a:t>Persontilpassede medisiner</a:t>
            </a:r>
          </a:p>
          <a:p>
            <a:pPr marL="349250" marR="0" lvl="0" indent="-285750" algn="l" rtl="0">
              <a:lnSpc>
                <a:spcPct val="150000"/>
              </a:lnSpc>
              <a:spcBef>
                <a:spcPts val="0"/>
              </a:spcBef>
              <a:spcAft>
                <a:spcPts val="0"/>
              </a:spcAft>
              <a:buClr>
                <a:schemeClr val="bg1"/>
              </a:buClr>
              <a:buSzPts val="1400"/>
              <a:buFont typeface="Arial" panose="020B0604020202020204" pitchFamily="34" charset="0"/>
              <a:buChar char="•"/>
            </a:pPr>
            <a:r>
              <a:rPr lang="nb-NO" dirty="0">
                <a:solidFill>
                  <a:schemeClr val="bg1"/>
                </a:solidFill>
                <a:latin typeface="Calibri"/>
                <a:ea typeface="Calibri"/>
                <a:cs typeface="Calibri"/>
                <a:sym typeface="Calibri"/>
              </a:rPr>
              <a:t>Selvbetjening</a:t>
            </a:r>
          </a:p>
          <a:p>
            <a:pPr marL="349250" marR="0" lvl="0" indent="-285750" algn="l" rtl="0">
              <a:lnSpc>
                <a:spcPct val="150000"/>
              </a:lnSpc>
              <a:spcBef>
                <a:spcPts val="0"/>
              </a:spcBef>
              <a:spcAft>
                <a:spcPts val="0"/>
              </a:spcAft>
              <a:buClr>
                <a:schemeClr val="bg1"/>
              </a:buClr>
              <a:buSzPts val="1400"/>
              <a:buFont typeface="Arial" panose="020B0604020202020204" pitchFamily="34" charset="0"/>
              <a:buChar char="•"/>
            </a:pPr>
            <a:r>
              <a:rPr lang="nb-NO" dirty="0">
                <a:solidFill>
                  <a:schemeClr val="bg1"/>
                </a:solidFill>
                <a:latin typeface="Calibri"/>
                <a:ea typeface="Calibri"/>
                <a:cs typeface="Calibri"/>
                <a:sym typeface="Calibri"/>
              </a:rPr>
              <a:t>Tilgang til helseopplysninger</a:t>
            </a:r>
          </a:p>
          <a:p>
            <a:pPr marL="349250" marR="0" lvl="0" indent="-285750" algn="l" rtl="0">
              <a:lnSpc>
                <a:spcPct val="150000"/>
              </a:lnSpc>
              <a:spcBef>
                <a:spcPts val="0"/>
              </a:spcBef>
              <a:spcAft>
                <a:spcPts val="0"/>
              </a:spcAft>
              <a:buClr>
                <a:schemeClr val="bg1"/>
              </a:buClr>
              <a:buSzPts val="1400"/>
              <a:buFont typeface="Arial" panose="020B0604020202020204" pitchFamily="34" charset="0"/>
              <a:buChar char="•"/>
            </a:pPr>
            <a:r>
              <a:rPr lang="nb-NO" dirty="0">
                <a:solidFill>
                  <a:schemeClr val="bg1"/>
                </a:solidFill>
                <a:latin typeface="Calibri"/>
                <a:ea typeface="Calibri"/>
                <a:cs typeface="Calibri"/>
                <a:sym typeface="Calibri"/>
              </a:rPr>
              <a:t>Behandlingsforløp</a:t>
            </a:r>
          </a:p>
          <a:p>
            <a:pPr marL="349250" marR="0" lvl="0" indent="-285750" algn="l" rtl="0">
              <a:lnSpc>
                <a:spcPct val="150000"/>
              </a:lnSpc>
              <a:spcBef>
                <a:spcPts val="0"/>
              </a:spcBef>
              <a:spcAft>
                <a:spcPts val="0"/>
              </a:spcAft>
              <a:buClr>
                <a:schemeClr val="bg1"/>
              </a:buClr>
              <a:buSzPts val="1400"/>
              <a:buFont typeface="Arial" panose="020B0604020202020204" pitchFamily="34" charset="0"/>
              <a:buChar char="•"/>
            </a:pPr>
            <a:r>
              <a:rPr lang="nb-NO" dirty="0">
                <a:solidFill>
                  <a:schemeClr val="bg1"/>
                </a:solidFill>
                <a:latin typeface="Calibri"/>
                <a:ea typeface="Calibri"/>
                <a:cs typeface="Calibri"/>
                <a:sym typeface="Calibri"/>
              </a:rPr>
              <a:t>«Vi gjør det selv» – diagnostikk og behandling</a:t>
            </a:r>
          </a:p>
          <a:p>
            <a:pPr marR="0" lvl="0" algn="l" rtl="0">
              <a:spcBef>
                <a:spcPts val="0"/>
              </a:spcBef>
              <a:spcAft>
                <a:spcPts val="0"/>
              </a:spcAft>
            </a:pPr>
            <a:endParaRPr lang="nb-NO" sz="2000" b="1" dirty="0">
              <a:solidFill>
                <a:schemeClr val="bg1"/>
              </a:solidFill>
              <a:latin typeface="Calibri" panose="020F0502020204030204" pitchFamily="34" charset="0"/>
              <a:ea typeface="Calibri"/>
              <a:cs typeface="Calibri"/>
              <a:sym typeface="Calibri"/>
            </a:endParaRPr>
          </a:p>
        </p:txBody>
      </p:sp>
      <p:sp>
        <p:nvSpPr>
          <p:cNvPr id="8" name="Rektangel 7"/>
          <p:cNvSpPr/>
          <p:nvPr/>
        </p:nvSpPr>
        <p:spPr>
          <a:xfrm>
            <a:off x="768376" y="1180207"/>
            <a:ext cx="6914168" cy="1200329"/>
          </a:xfrm>
          <a:prstGeom prst="rect">
            <a:avLst/>
          </a:prstGeom>
        </p:spPr>
        <p:txBody>
          <a:bodyPr wrap="square">
            <a:spAutoFit/>
          </a:bodyPr>
          <a:lstStyle/>
          <a:p>
            <a:pPr lvl="0"/>
            <a:r>
              <a:rPr lang="nb-NO" sz="3600" dirty="0">
                <a:solidFill>
                  <a:srgbClr val="00519B"/>
                </a:solidFill>
                <a:latin typeface="Calibri" panose="020F0502020204030204" pitchFamily="34" charset="0"/>
              </a:rPr>
              <a:t>Hvorfor flytte blodprøver og analyser hjem til pasienten</a:t>
            </a:r>
            <a:r>
              <a:rPr lang="nb-NO" sz="3600" dirty="0">
                <a:solidFill>
                  <a:schemeClr val="bg2"/>
                </a:solidFill>
                <a:latin typeface="Calibri" panose="020F0502020204030204" pitchFamily="34" charset="0"/>
              </a:rPr>
              <a:t> </a:t>
            </a:r>
            <a:r>
              <a:rPr lang="nb-NO" sz="3600" dirty="0">
                <a:solidFill>
                  <a:srgbClr val="00519B"/>
                </a:solidFill>
                <a:latin typeface="Calibri" panose="020F0502020204030204" pitchFamily="34" charset="0"/>
              </a:rPr>
              <a:t>?</a:t>
            </a:r>
            <a:r>
              <a:rPr lang="nb-NO" sz="3600" dirty="0">
                <a:solidFill>
                  <a:schemeClr val="bg2"/>
                </a:solidFill>
                <a:latin typeface="Calibri" panose="020F0502020204030204" pitchFamily="34" charset="0"/>
                <a:ea typeface="Calibri"/>
              </a:rPr>
              <a:t> </a:t>
            </a:r>
            <a:r>
              <a:rPr lang="nb-NO" sz="3600" dirty="0">
                <a:solidFill>
                  <a:srgbClr val="FFFFFF"/>
                </a:solidFill>
              </a:rPr>
              <a:t>?</a:t>
            </a:r>
          </a:p>
        </p:txBody>
      </p:sp>
    </p:spTree>
    <p:extLst>
      <p:ext uri="{BB962C8B-B14F-4D97-AF65-F5344CB8AC3E}">
        <p14:creationId xmlns:p14="http://schemas.microsoft.com/office/powerpoint/2010/main" val="1839127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3"/>
        <p:cNvGrpSpPr/>
        <p:nvPr/>
      </p:nvGrpSpPr>
      <p:grpSpPr>
        <a:xfrm>
          <a:off x="0" y="0"/>
          <a:ext cx="0" cy="0"/>
          <a:chOff x="0" y="0"/>
          <a:chExt cx="0" cy="0"/>
        </a:xfrm>
      </p:grpSpPr>
      <p:sp>
        <p:nvSpPr>
          <p:cNvPr id="1444" name="Google Shape;1444;p185"/>
          <p:cNvSpPr/>
          <p:nvPr/>
        </p:nvSpPr>
        <p:spPr>
          <a:xfrm>
            <a:off x="6226950" y="1551100"/>
            <a:ext cx="4026670" cy="4071130"/>
          </a:xfrm>
          <a:prstGeom prst="ellipse">
            <a:avLst/>
          </a:prstGeom>
          <a:solidFill>
            <a:srgbClr val="9FC5E8"/>
          </a:solidFill>
          <a:ln>
            <a:noFill/>
          </a:ln>
        </p:spPr>
        <p:txBody>
          <a:bodyPr spcFirstLastPara="1" wrap="square" lIns="121875" tIns="121875" rIns="121875" bIns="121875"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pic>
        <p:nvPicPr>
          <p:cNvPr id="1448" name="Google Shape;1448;p18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035127" y="3969509"/>
            <a:ext cx="906468" cy="1599808"/>
          </a:xfrm>
          <a:prstGeom prst="rect">
            <a:avLst/>
          </a:prstGeom>
          <a:noFill/>
          <a:ln>
            <a:noFill/>
          </a:ln>
        </p:spPr>
      </p:pic>
      <p:sp>
        <p:nvSpPr>
          <p:cNvPr id="1452" name="Google Shape;1452;p185"/>
          <p:cNvSpPr txBox="1"/>
          <p:nvPr/>
        </p:nvSpPr>
        <p:spPr>
          <a:xfrm>
            <a:off x="4612769" y="4026356"/>
            <a:ext cx="1812973" cy="996300"/>
          </a:xfrm>
          <a:prstGeom prst="rect">
            <a:avLst/>
          </a:prstGeom>
          <a:noFill/>
          <a:ln>
            <a:noFill/>
          </a:ln>
        </p:spPr>
        <p:txBody>
          <a:bodyPr spcFirstLastPara="1" wrap="square" lIns="121875" tIns="121875" rIns="121875" bIns="121875" anchor="t" anchorCtr="0">
            <a:noAutofit/>
          </a:bodyPr>
          <a:lstStyle/>
          <a:p>
            <a:pPr marL="0" marR="0" lvl="0" indent="0" algn="l" rtl="0">
              <a:spcBef>
                <a:spcPts val="0"/>
              </a:spcBef>
              <a:spcAft>
                <a:spcPts val="0"/>
              </a:spcAft>
              <a:buNone/>
            </a:pPr>
            <a:r>
              <a:rPr lang="nb-NO" sz="1600" b="1" dirty="0">
                <a:solidFill>
                  <a:srgbClr val="3D85C6"/>
                </a:solidFill>
                <a:latin typeface="Calibri"/>
                <a:ea typeface="Calibri"/>
                <a:cs typeface="Calibri"/>
                <a:sym typeface="Calibri"/>
              </a:rPr>
              <a:t>Foreldre til Linus  (8) som har leukemi </a:t>
            </a:r>
          </a:p>
        </p:txBody>
      </p:sp>
      <p:sp>
        <p:nvSpPr>
          <p:cNvPr id="1454" name="Google Shape;1454;p185"/>
          <p:cNvSpPr txBox="1"/>
          <p:nvPr/>
        </p:nvSpPr>
        <p:spPr>
          <a:xfrm>
            <a:off x="402571" y="759749"/>
            <a:ext cx="4689600" cy="519000"/>
          </a:xfrm>
          <a:prstGeom prst="rect">
            <a:avLst/>
          </a:prstGeom>
          <a:noFill/>
          <a:ln>
            <a:noFill/>
          </a:ln>
        </p:spPr>
        <p:txBody>
          <a:bodyPr spcFirstLastPara="1" wrap="square" lIns="121875" tIns="121875" rIns="121875" bIns="121875" anchor="t" anchorCtr="0">
            <a:noAutofit/>
          </a:bodyPr>
          <a:lstStyle/>
          <a:p>
            <a:pPr marL="0" marR="0" lvl="0" indent="0" algn="l" rtl="0">
              <a:spcBef>
                <a:spcPts val="0"/>
              </a:spcBef>
              <a:spcAft>
                <a:spcPts val="0"/>
              </a:spcAft>
              <a:buNone/>
            </a:pPr>
            <a:r>
              <a:rPr lang="nb-NO" sz="2133" b="1" dirty="0">
                <a:solidFill>
                  <a:srgbClr val="0B5394"/>
                </a:solidFill>
                <a:latin typeface="Calibri"/>
                <a:ea typeface="Calibri"/>
                <a:cs typeface="Calibri"/>
                <a:sym typeface="Calibri"/>
              </a:rPr>
              <a:t>Mange ulike potensielle brukere</a:t>
            </a:r>
          </a:p>
        </p:txBody>
      </p:sp>
      <p:pic>
        <p:nvPicPr>
          <p:cNvPr id="1455" name="Google Shape;1455;p185"/>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625718" y="4085633"/>
            <a:ext cx="906144" cy="1632931"/>
          </a:xfrm>
          <a:prstGeom prst="rect">
            <a:avLst/>
          </a:prstGeom>
          <a:noFill/>
          <a:ln>
            <a:noFill/>
          </a:ln>
        </p:spPr>
      </p:pic>
      <p:pic>
        <p:nvPicPr>
          <p:cNvPr id="1456" name="Google Shape;1456;p185"/>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9145686" y="1634185"/>
            <a:ext cx="484526" cy="1599788"/>
          </a:xfrm>
          <a:prstGeom prst="rect">
            <a:avLst/>
          </a:prstGeom>
          <a:noFill/>
          <a:ln>
            <a:noFill/>
          </a:ln>
        </p:spPr>
      </p:pic>
      <p:pic>
        <p:nvPicPr>
          <p:cNvPr id="1457" name="Google Shape;1457;p185"/>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6814707" y="1621724"/>
            <a:ext cx="520178" cy="1599757"/>
          </a:xfrm>
          <a:prstGeom prst="rect">
            <a:avLst/>
          </a:prstGeom>
          <a:noFill/>
          <a:ln>
            <a:noFill/>
          </a:ln>
        </p:spPr>
      </p:pic>
      <p:sp>
        <p:nvSpPr>
          <p:cNvPr id="1458" name="Google Shape;1458;p185"/>
          <p:cNvSpPr/>
          <p:nvPr/>
        </p:nvSpPr>
        <p:spPr>
          <a:xfrm>
            <a:off x="7524268" y="2861084"/>
            <a:ext cx="1432035" cy="1451161"/>
          </a:xfrm>
          <a:prstGeom prst="ellipse">
            <a:avLst/>
          </a:prstGeom>
          <a:noFill/>
          <a:ln w="152400" cap="flat" cmpd="sng">
            <a:solidFill>
              <a:srgbClr val="FFFFFF"/>
            </a:solidFill>
            <a:prstDash val="solid"/>
            <a:round/>
            <a:headEnd type="none" w="sm" len="sm"/>
            <a:tailEnd type="none" w="sm" len="sm"/>
          </a:ln>
        </p:spPr>
        <p:txBody>
          <a:bodyPr spcFirstLastPara="1" wrap="square" lIns="121875" tIns="121875" rIns="121875" bIns="121875"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1459" name="Google Shape;1459;p185"/>
          <p:cNvSpPr/>
          <p:nvPr/>
        </p:nvSpPr>
        <p:spPr>
          <a:xfrm>
            <a:off x="7298283" y="3294915"/>
            <a:ext cx="825900" cy="583500"/>
          </a:xfrm>
          <a:prstGeom prst="rtTriangle">
            <a:avLst/>
          </a:prstGeom>
          <a:solidFill>
            <a:srgbClr val="9FC5E8"/>
          </a:solidFill>
          <a:ln>
            <a:noFill/>
          </a:ln>
        </p:spPr>
        <p:txBody>
          <a:bodyPr spcFirstLastPara="1" wrap="square" lIns="121875" tIns="121875" rIns="121875" bIns="121875"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1460" name="Google Shape;1460;p185"/>
          <p:cNvSpPr/>
          <p:nvPr/>
        </p:nvSpPr>
        <p:spPr>
          <a:xfrm>
            <a:off x="7334885" y="3488657"/>
            <a:ext cx="701330" cy="537699"/>
          </a:xfrm>
          <a:prstGeom prst="triangle">
            <a:avLst>
              <a:gd name="adj" fmla="val 50000"/>
            </a:avLst>
          </a:prstGeom>
          <a:solidFill>
            <a:srgbClr val="FFFFFF"/>
          </a:solidFill>
          <a:ln>
            <a:noFill/>
          </a:ln>
        </p:spPr>
        <p:txBody>
          <a:bodyPr spcFirstLastPara="1" wrap="square" lIns="121875" tIns="121875" rIns="121875" bIns="121875"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1461" name="Google Shape;1461;p185"/>
          <p:cNvSpPr txBox="1"/>
          <p:nvPr/>
        </p:nvSpPr>
        <p:spPr>
          <a:xfrm>
            <a:off x="399188" y="1284184"/>
            <a:ext cx="3884962" cy="4273061"/>
          </a:xfrm>
          <a:prstGeom prst="rect">
            <a:avLst/>
          </a:prstGeom>
          <a:noFill/>
          <a:ln>
            <a:noFill/>
          </a:ln>
        </p:spPr>
        <p:txBody>
          <a:bodyPr spcFirstLastPara="1" wrap="square" lIns="121875" tIns="60925" rIns="121875" bIns="60925" anchor="t" anchorCtr="0">
            <a:noAutofit/>
          </a:bodyPr>
          <a:lstStyle/>
          <a:p>
            <a:pPr marL="0" marR="0" lvl="0" indent="0" algn="l" rtl="0">
              <a:spcBef>
                <a:spcPts val="0"/>
              </a:spcBef>
              <a:spcAft>
                <a:spcPts val="0"/>
              </a:spcAft>
              <a:buNone/>
            </a:pPr>
            <a:r>
              <a:rPr lang="nb-NO" sz="1600" b="1" dirty="0">
                <a:solidFill>
                  <a:srgbClr val="6FA8DC"/>
                </a:solidFill>
                <a:latin typeface="Calibri"/>
                <a:ea typeface="Calibri"/>
                <a:cs typeface="Calibri"/>
                <a:sym typeface="Calibri"/>
              </a:rPr>
              <a:t>Prøvetaking i eget hjem kan være til nytte for mange ulike pasientgrupper.  Noen eksempler kan være:</a:t>
            </a:r>
          </a:p>
          <a:p>
            <a:pPr marL="0" marR="0" lvl="0" indent="0" algn="l" rtl="0">
              <a:spcBef>
                <a:spcPts val="0"/>
              </a:spcBef>
              <a:spcAft>
                <a:spcPts val="0"/>
              </a:spcAft>
              <a:buNone/>
            </a:pPr>
            <a:endParaRPr lang="nb-NO" sz="1600" dirty="0">
              <a:solidFill>
                <a:srgbClr val="002060"/>
              </a:solidFill>
              <a:latin typeface="Calibri"/>
              <a:ea typeface="Calibri"/>
              <a:cs typeface="Calibri"/>
              <a:sym typeface="Calibri"/>
            </a:endParaRPr>
          </a:p>
          <a:p>
            <a:pPr marL="285750" marR="0" lvl="0" indent="-285750" algn="l" rtl="0">
              <a:spcBef>
                <a:spcPts val="0"/>
              </a:spcBef>
              <a:spcAft>
                <a:spcPts val="0"/>
              </a:spcAft>
              <a:buFont typeface="Arial" panose="020B0604020202020204" pitchFamily="34" charset="0"/>
              <a:buChar char="•"/>
            </a:pPr>
            <a:r>
              <a:rPr lang="nb-NO" sz="1600" dirty="0">
                <a:solidFill>
                  <a:srgbClr val="002060"/>
                </a:solidFill>
                <a:latin typeface="Calibri"/>
                <a:ea typeface="Calibri"/>
                <a:cs typeface="Calibri"/>
                <a:sym typeface="Calibri"/>
              </a:rPr>
              <a:t>Pasienter som regelmessig må til sykehus for blodprøvetaking. </a:t>
            </a:r>
          </a:p>
          <a:p>
            <a:pPr marR="0" lvl="0" algn="l" rtl="0">
              <a:spcBef>
                <a:spcPts val="0"/>
              </a:spcBef>
              <a:spcAft>
                <a:spcPts val="0"/>
              </a:spcAft>
            </a:pPr>
            <a:endParaRPr lang="nb-NO" sz="1600" dirty="0">
              <a:solidFill>
                <a:srgbClr val="002060"/>
              </a:solidFill>
              <a:latin typeface="Calibri"/>
              <a:ea typeface="Calibri"/>
              <a:cs typeface="Calibri"/>
              <a:sym typeface="Calibri"/>
            </a:endParaRPr>
          </a:p>
          <a:p>
            <a:pPr marL="285750" marR="0" lvl="0" indent="-285750" algn="l" rtl="0">
              <a:spcBef>
                <a:spcPts val="0"/>
              </a:spcBef>
              <a:spcAft>
                <a:spcPts val="0"/>
              </a:spcAft>
              <a:buFont typeface="Arial" panose="020B0604020202020204" pitchFamily="34" charset="0"/>
              <a:buChar char="•"/>
            </a:pPr>
            <a:r>
              <a:rPr lang="nb-NO" sz="1600" dirty="0">
                <a:solidFill>
                  <a:srgbClr val="002060"/>
                </a:solidFill>
                <a:latin typeface="Calibri"/>
                <a:ea typeface="Calibri"/>
                <a:cs typeface="Calibri"/>
                <a:sym typeface="Calibri"/>
              </a:rPr>
              <a:t>Pasienter som er avhengig av tett oppfølging over en kortere periode.</a:t>
            </a:r>
          </a:p>
          <a:p>
            <a:pPr marL="285750" marR="0" lvl="0" indent="-285750" algn="l" rtl="0">
              <a:spcBef>
                <a:spcPts val="0"/>
              </a:spcBef>
              <a:spcAft>
                <a:spcPts val="0"/>
              </a:spcAft>
              <a:buFont typeface="Arial" panose="020B0604020202020204" pitchFamily="34" charset="0"/>
              <a:buChar char="•"/>
            </a:pPr>
            <a:endParaRPr lang="nb-NO" sz="1600" dirty="0">
              <a:solidFill>
                <a:srgbClr val="002060"/>
              </a:solidFill>
              <a:latin typeface="Calibri"/>
              <a:ea typeface="Calibri"/>
              <a:cs typeface="Calibri"/>
              <a:sym typeface="Calibri"/>
            </a:endParaRPr>
          </a:p>
          <a:p>
            <a:pPr marL="285750" marR="0" lvl="0" indent="-285750" algn="l" rtl="0">
              <a:spcBef>
                <a:spcPts val="0"/>
              </a:spcBef>
              <a:spcAft>
                <a:spcPts val="0"/>
              </a:spcAft>
              <a:buFont typeface="Arial" panose="020B0604020202020204" pitchFamily="34" charset="0"/>
              <a:buChar char="•"/>
            </a:pPr>
            <a:r>
              <a:rPr lang="nb-NO" sz="1600" dirty="0">
                <a:solidFill>
                  <a:srgbClr val="002060"/>
                </a:solidFill>
                <a:latin typeface="Calibri"/>
                <a:ea typeface="Calibri"/>
                <a:cs typeface="Calibri"/>
                <a:sym typeface="Calibri"/>
              </a:rPr>
              <a:t>Pasienter som får lengre sykehusinnleggelser som følge av oppfølging av blodprøver</a:t>
            </a:r>
          </a:p>
          <a:p>
            <a:pPr marL="285750" marR="0" lvl="0" indent="-285750" algn="l" rtl="0">
              <a:spcBef>
                <a:spcPts val="0"/>
              </a:spcBef>
              <a:spcAft>
                <a:spcPts val="0"/>
              </a:spcAft>
              <a:buFont typeface="Arial" panose="020B0604020202020204" pitchFamily="34" charset="0"/>
              <a:buChar char="•"/>
            </a:pPr>
            <a:endParaRPr lang="nb-NO" sz="1600" dirty="0">
              <a:solidFill>
                <a:srgbClr val="002060"/>
              </a:solidFill>
              <a:latin typeface="Calibri"/>
              <a:ea typeface="Calibri"/>
              <a:cs typeface="Calibri"/>
              <a:sym typeface="Calibri"/>
            </a:endParaRPr>
          </a:p>
          <a:p>
            <a:pPr marL="285750" marR="0" lvl="0" indent="-285750" algn="l" rtl="0">
              <a:spcBef>
                <a:spcPts val="0"/>
              </a:spcBef>
              <a:spcAft>
                <a:spcPts val="0"/>
              </a:spcAft>
              <a:buFont typeface="Arial" panose="020B0604020202020204" pitchFamily="34" charset="0"/>
              <a:buChar char="•"/>
            </a:pPr>
            <a:r>
              <a:rPr lang="nb-NO" sz="1600" dirty="0">
                <a:solidFill>
                  <a:srgbClr val="002060"/>
                </a:solidFill>
                <a:latin typeface="Calibri"/>
                <a:ea typeface="Calibri"/>
                <a:cs typeface="Calibri"/>
                <a:sym typeface="Calibri"/>
              </a:rPr>
              <a:t>Pasienter med risiko for utvikling av sykdom eller bivirkninger som ikke fanges opp mellom polikliniske timer </a:t>
            </a:r>
          </a:p>
        </p:txBody>
      </p:sp>
      <p:sp>
        <p:nvSpPr>
          <p:cNvPr id="24" name="Google Shape;1447;p185"/>
          <p:cNvSpPr txBox="1"/>
          <p:nvPr/>
        </p:nvSpPr>
        <p:spPr>
          <a:xfrm>
            <a:off x="10192410" y="1875368"/>
            <a:ext cx="1817321" cy="995095"/>
          </a:xfrm>
          <a:prstGeom prst="rect">
            <a:avLst/>
          </a:prstGeom>
          <a:noFill/>
          <a:ln>
            <a:noFill/>
          </a:ln>
        </p:spPr>
        <p:txBody>
          <a:bodyPr spcFirstLastPara="1" wrap="square" lIns="121875" tIns="121875" rIns="121875" bIns="121875" anchor="t" anchorCtr="0">
            <a:noAutofit/>
          </a:bodyPr>
          <a:lstStyle/>
          <a:p>
            <a:pPr marL="0" marR="0" lvl="0" indent="0" algn="l" rtl="0">
              <a:spcBef>
                <a:spcPts val="0"/>
              </a:spcBef>
              <a:spcAft>
                <a:spcPts val="0"/>
              </a:spcAft>
              <a:buNone/>
            </a:pPr>
            <a:r>
              <a:rPr lang="nb-NO" sz="1600" b="1" dirty="0">
                <a:solidFill>
                  <a:srgbClr val="3D85C6"/>
                </a:solidFill>
                <a:latin typeface="Calibri"/>
                <a:ea typeface="Calibri"/>
                <a:cs typeface="Calibri"/>
                <a:sym typeface="Calibri"/>
              </a:rPr>
              <a:t>Johannes (50) har leversvikt</a:t>
            </a:r>
          </a:p>
        </p:txBody>
      </p:sp>
      <p:sp>
        <p:nvSpPr>
          <p:cNvPr id="25" name="Google Shape;1451;p185"/>
          <p:cNvSpPr txBox="1"/>
          <p:nvPr/>
        </p:nvSpPr>
        <p:spPr>
          <a:xfrm>
            <a:off x="10194060" y="2487229"/>
            <a:ext cx="1937235" cy="577416"/>
          </a:xfrm>
          <a:prstGeom prst="rect">
            <a:avLst/>
          </a:prstGeom>
          <a:noFill/>
          <a:ln>
            <a:noFill/>
          </a:ln>
        </p:spPr>
        <p:txBody>
          <a:bodyPr spcFirstLastPara="1" wrap="square" lIns="121875" tIns="121875" rIns="121875" bIns="121875" anchor="t" anchorCtr="0">
            <a:noAutofit/>
          </a:bodyPr>
          <a:lstStyle/>
          <a:p>
            <a:pPr marL="0" marR="0" lvl="0" indent="0" algn="l" rtl="0">
              <a:spcBef>
                <a:spcPts val="0"/>
              </a:spcBef>
              <a:spcAft>
                <a:spcPts val="0"/>
              </a:spcAft>
              <a:buNone/>
            </a:pPr>
            <a:r>
              <a:rPr lang="nb-NO" sz="1100" dirty="0">
                <a:solidFill>
                  <a:srgbClr val="073763"/>
                </a:solidFill>
                <a:latin typeface="Calibri"/>
                <a:ea typeface="Calibri"/>
                <a:cs typeface="Calibri"/>
                <a:sym typeface="Calibri"/>
              </a:rPr>
              <a:t>Ønsker ikke å bruke all sin energi på sykehusbesøk.   </a:t>
            </a:r>
          </a:p>
        </p:txBody>
      </p:sp>
      <p:sp>
        <p:nvSpPr>
          <p:cNvPr id="26" name="Google Shape;1453;p185"/>
          <p:cNvSpPr txBox="1"/>
          <p:nvPr/>
        </p:nvSpPr>
        <p:spPr>
          <a:xfrm>
            <a:off x="4617460" y="4859815"/>
            <a:ext cx="2152845" cy="1006969"/>
          </a:xfrm>
          <a:prstGeom prst="rect">
            <a:avLst/>
          </a:prstGeom>
          <a:noFill/>
          <a:ln>
            <a:noFill/>
          </a:ln>
        </p:spPr>
        <p:txBody>
          <a:bodyPr spcFirstLastPara="1" wrap="square" lIns="121875" tIns="121875" rIns="121875" bIns="121875" anchor="t" anchorCtr="0">
            <a:noAutofit/>
          </a:bodyPr>
          <a:lstStyle/>
          <a:p>
            <a:pPr marL="0" marR="0" lvl="0" indent="0" algn="l" rtl="0">
              <a:spcBef>
                <a:spcPts val="0"/>
              </a:spcBef>
              <a:spcAft>
                <a:spcPts val="0"/>
              </a:spcAft>
              <a:buNone/>
            </a:pPr>
            <a:r>
              <a:rPr lang="nb-NO" sz="1100" dirty="0">
                <a:solidFill>
                  <a:srgbClr val="073763"/>
                </a:solidFill>
                <a:latin typeface="Calibri"/>
                <a:ea typeface="Calibri"/>
                <a:cs typeface="Calibri"/>
                <a:sym typeface="Calibri"/>
              </a:rPr>
              <a:t>Trenger å føle de forstår sykdomsbildet til barnet og gjøre riktige valg, eks. om barnet kan være sammen med andre barn.</a:t>
            </a:r>
          </a:p>
        </p:txBody>
      </p:sp>
      <p:sp>
        <p:nvSpPr>
          <p:cNvPr id="27" name="Rektangel 26"/>
          <p:cNvSpPr/>
          <p:nvPr/>
        </p:nvSpPr>
        <p:spPr>
          <a:xfrm>
            <a:off x="10219094" y="4429493"/>
            <a:ext cx="1999590" cy="1728228"/>
          </a:xfrm>
          <a:prstGeom prst="rect">
            <a:avLst/>
          </a:prstGeom>
          <a:noFill/>
          <a:ln>
            <a:noFill/>
          </a:ln>
        </p:spPr>
        <p:txBody>
          <a:bodyPr spcFirstLastPara="1" wrap="square" lIns="121875" tIns="121875" rIns="121875" bIns="121875" anchor="t" anchorCtr="0">
            <a:noAutofit/>
          </a:bodyPr>
          <a:lstStyle/>
          <a:p>
            <a:r>
              <a:rPr lang="nb-NO" sz="1100" dirty="0">
                <a:solidFill>
                  <a:srgbClr val="073763"/>
                </a:solidFill>
                <a:latin typeface="Calibri"/>
                <a:ea typeface="Calibri"/>
                <a:cs typeface="Calibri"/>
              </a:rPr>
              <a:t>Behandlingen slår ut immunforsvaret hennes og medfører større risiko for alvorlige infeksjoner. Blodprøvesvar hjemme kan gi svar på om hvor utsatt hun er for infeksjoner, og om hun kan omgås andre (utsette seg for smitte). </a:t>
            </a:r>
          </a:p>
        </p:txBody>
      </p:sp>
      <p:sp>
        <p:nvSpPr>
          <p:cNvPr id="28" name="Google Shape;1445;p185"/>
          <p:cNvSpPr txBox="1"/>
          <p:nvPr/>
        </p:nvSpPr>
        <p:spPr>
          <a:xfrm>
            <a:off x="10219094" y="3878415"/>
            <a:ext cx="1999590" cy="995095"/>
          </a:xfrm>
          <a:prstGeom prst="rect">
            <a:avLst/>
          </a:prstGeom>
          <a:noFill/>
          <a:ln>
            <a:noFill/>
          </a:ln>
        </p:spPr>
        <p:txBody>
          <a:bodyPr spcFirstLastPara="1" wrap="square" lIns="121875" tIns="121875" rIns="121875" bIns="121875" anchor="t" anchorCtr="0">
            <a:noAutofit/>
          </a:bodyPr>
          <a:lstStyle/>
          <a:p>
            <a:pPr marL="0" marR="0" lvl="0" indent="0" algn="l" rtl="0">
              <a:spcBef>
                <a:spcPts val="0"/>
              </a:spcBef>
              <a:spcAft>
                <a:spcPts val="0"/>
              </a:spcAft>
              <a:buNone/>
            </a:pPr>
            <a:r>
              <a:rPr lang="nb-NO" sz="1600" b="1" dirty="0">
                <a:solidFill>
                  <a:srgbClr val="3D85C6"/>
                </a:solidFill>
                <a:latin typeface="Calibri"/>
                <a:ea typeface="Calibri"/>
                <a:cs typeface="Calibri"/>
                <a:sym typeface="Calibri"/>
              </a:rPr>
              <a:t>Gudrun (79) har kreft og får cellegift </a:t>
            </a:r>
            <a:endParaRPr lang="nb-NO" sz="1600" b="1" dirty="0">
              <a:solidFill>
                <a:srgbClr val="000000"/>
              </a:solidFill>
              <a:latin typeface="Calibri"/>
              <a:ea typeface="Calibri"/>
              <a:cs typeface="Calibri"/>
              <a:sym typeface="Calibri"/>
            </a:endParaRPr>
          </a:p>
        </p:txBody>
      </p:sp>
      <p:sp>
        <p:nvSpPr>
          <p:cNvPr id="29" name="Google Shape;1446;p185"/>
          <p:cNvSpPr txBox="1"/>
          <p:nvPr/>
        </p:nvSpPr>
        <p:spPr>
          <a:xfrm>
            <a:off x="4617460" y="1905996"/>
            <a:ext cx="2128812" cy="996300"/>
          </a:xfrm>
          <a:prstGeom prst="rect">
            <a:avLst/>
          </a:prstGeom>
          <a:noFill/>
          <a:ln>
            <a:noFill/>
          </a:ln>
        </p:spPr>
        <p:txBody>
          <a:bodyPr spcFirstLastPara="1" wrap="square" lIns="121875" tIns="121875" rIns="121875" bIns="121875" anchor="t" anchorCtr="0">
            <a:noAutofit/>
          </a:bodyPr>
          <a:lstStyle/>
          <a:p>
            <a:pPr marL="0" marR="0" lvl="0" indent="0" algn="l" rtl="0">
              <a:spcBef>
                <a:spcPts val="0"/>
              </a:spcBef>
              <a:spcAft>
                <a:spcPts val="0"/>
              </a:spcAft>
              <a:buNone/>
            </a:pPr>
            <a:r>
              <a:rPr lang="nb-NO" sz="1600" b="1" dirty="0">
                <a:solidFill>
                  <a:srgbClr val="3D85C6"/>
                </a:solidFill>
                <a:latin typeface="Calibri"/>
                <a:ea typeface="Calibri"/>
                <a:cs typeface="Calibri"/>
                <a:sym typeface="Calibri"/>
              </a:rPr>
              <a:t>Randi (61) har hjertesvikt </a:t>
            </a:r>
          </a:p>
        </p:txBody>
      </p:sp>
      <p:sp>
        <p:nvSpPr>
          <p:cNvPr id="30" name="Google Shape;1450;p185"/>
          <p:cNvSpPr txBox="1"/>
          <p:nvPr/>
        </p:nvSpPr>
        <p:spPr>
          <a:xfrm>
            <a:off x="4617460" y="2487229"/>
            <a:ext cx="1863407" cy="830134"/>
          </a:xfrm>
          <a:prstGeom prst="rect">
            <a:avLst/>
          </a:prstGeom>
          <a:noFill/>
          <a:ln>
            <a:noFill/>
          </a:ln>
        </p:spPr>
        <p:txBody>
          <a:bodyPr spcFirstLastPara="1" wrap="square" lIns="121875" tIns="121875" rIns="121875" bIns="121875" anchor="t" anchorCtr="0">
            <a:noAutofit/>
          </a:bodyPr>
          <a:lstStyle/>
          <a:p>
            <a:pPr lvl="0"/>
            <a:r>
              <a:rPr lang="nb-NO" sz="1100" dirty="0">
                <a:solidFill>
                  <a:srgbClr val="073763"/>
                </a:solidFill>
                <a:latin typeface="Calibri"/>
                <a:ea typeface="Calibri"/>
                <a:cs typeface="Calibri"/>
                <a:sym typeface="Calibri"/>
              </a:rPr>
              <a:t>Har behov for større kunnskap om sykdommen slik at hun kan ta gode valg som bidrar til bedre helse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7"/>
        <p:cNvGrpSpPr/>
        <p:nvPr/>
      </p:nvGrpSpPr>
      <p:grpSpPr>
        <a:xfrm>
          <a:off x="0" y="0"/>
          <a:ext cx="0" cy="0"/>
          <a:chOff x="0" y="0"/>
          <a:chExt cx="0" cy="0"/>
        </a:xfrm>
      </p:grpSpPr>
      <p:sp>
        <p:nvSpPr>
          <p:cNvPr id="3" name="Rektangel 2"/>
          <p:cNvSpPr/>
          <p:nvPr/>
        </p:nvSpPr>
        <p:spPr>
          <a:xfrm>
            <a:off x="0" y="5652655"/>
            <a:ext cx="12192000" cy="1205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solidFill>
                <a:schemeClr val="tx1"/>
              </a:solidFill>
              <a:latin typeface="Calibri" panose="020F0502020204030204" pitchFamily="34" charset="0"/>
            </a:endParaRPr>
          </a:p>
        </p:txBody>
      </p:sp>
      <p:pic>
        <p:nvPicPr>
          <p:cNvPr id="1238" name="Google Shape;1238;p18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217324" y="1955375"/>
            <a:ext cx="906468" cy="1755172"/>
          </a:xfrm>
          <a:prstGeom prst="rect">
            <a:avLst/>
          </a:prstGeom>
          <a:noFill/>
          <a:ln>
            <a:noFill/>
          </a:ln>
        </p:spPr>
      </p:pic>
      <p:pic>
        <p:nvPicPr>
          <p:cNvPr id="1239" name="Google Shape;1239;p18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761862" y="1846728"/>
            <a:ext cx="1109335" cy="1304931"/>
          </a:xfrm>
          <a:prstGeom prst="rect">
            <a:avLst/>
          </a:prstGeom>
          <a:noFill/>
          <a:ln>
            <a:noFill/>
          </a:ln>
        </p:spPr>
      </p:pic>
      <p:pic>
        <p:nvPicPr>
          <p:cNvPr id="1240" name="Google Shape;1240;p182"/>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2658952" y="2662885"/>
            <a:ext cx="297350" cy="292624"/>
          </a:xfrm>
          <a:prstGeom prst="rect">
            <a:avLst/>
          </a:prstGeom>
          <a:noFill/>
          <a:ln>
            <a:noFill/>
          </a:ln>
        </p:spPr>
      </p:pic>
      <p:pic>
        <p:nvPicPr>
          <p:cNvPr id="1241" name="Google Shape;1241;p182"/>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2737068" y="2373331"/>
            <a:ext cx="906468" cy="1599808"/>
          </a:xfrm>
          <a:prstGeom prst="rect">
            <a:avLst/>
          </a:prstGeom>
          <a:noFill/>
          <a:ln>
            <a:noFill/>
          </a:ln>
        </p:spPr>
      </p:pic>
      <p:sp>
        <p:nvSpPr>
          <p:cNvPr id="1242" name="Google Shape;1242;p182"/>
          <p:cNvSpPr txBox="1"/>
          <p:nvPr/>
        </p:nvSpPr>
        <p:spPr>
          <a:xfrm>
            <a:off x="367400" y="278307"/>
            <a:ext cx="5858100" cy="519000"/>
          </a:xfrm>
          <a:prstGeom prst="rect">
            <a:avLst/>
          </a:prstGeom>
          <a:noFill/>
          <a:ln>
            <a:noFill/>
          </a:ln>
        </p:spPr>
        <p:txBody>
          <a:bodyPr spcFirstLastPara="1" wrap="square" lIns="121875" tIns="121875" rIns="121875" bIns="121875" anchor="t" anchorCtr="0">
            <a:noAutofit/>
          </a:bodyPr>
          <a:lstStyle/>
          <a:p>
            <a:pPr marL="0" marR="0" lvl="0" indent="0" algn="l" rtl="0">
              <a:spcBef>
                <a:spcPts val="0"/>
              </a:spcBef>
              <a:spcAft>
                <a:spcPts val="0"/>
              </a:spcAft>
              <a:buNone/>
            </a:pPr>
            <a:r>
              <a:rPr lang="nb-NO" sz="2133" b="1" dirty="0">
                <a:solidFill>
                  <a:srgbClr val="0B5394"/>
                </a:solidFill>
                <a:latin typeface="Calibri"/>
                <a:ea typeface="Calibri"/>
                <a:cs typeface="Calibri"/>
                <a:sym typeface="Calibri"/>
              </a:rPr>
              <a:t>Eksempel </a:t>
            </a:r>
            <a:r>
              <a:rPr lang="nb-NO" sz="2133" b="1" dirty="0">
                <a:solidFill>
                  <a:srgbClr val="6FA8DC"/>
                </a:solidFill>
                <a:latin typeface="Calibri"/>
                <a:ea typeface="Calibri"/>
                <a:cs typeface="Calibri"/>
                <a:sym typeface="Calibri"/>
              </a:rPr>
              <a:t>Dagens brukerreise</a:t>
            </a:r>
          </a:p>
        </p:txBody>
      </p:sp>
      <p:pic>
        <p:nvPicPr>
          <p:cNvPr id="1243" name="Google Shape;1243;p18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32865" y="2049705"/>
            <a:ext cx="1109335" cy="1304931"/>
          </a:xfrm>
          <a:prstGeom prst="rect">
            <a:avLst/>
          </a:prstGeom>
          <a:noFill/>
          <a:ln>
            <a:noFill/>
          </a:ln>
        </p:spPr>
      </p:pic>
      <p:pic>
        <p:nvPicPr>
          <p:cNvPr id="1244" name="Google Shape;1244;p182"/>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336573" y="2153812"/>
            <a:ext cx="1153216" cy="1868529"/>
          </a:xfrm>
          <a:prstGeom prst="rect">
            <a:avLst/>
          </a:prstGeom>
          <a:noFill/>
          <a:ln>
            <a:noFill/>
          </a:ln>
        </p:spPr>
      </p:pic>
      <p:sp>
        <p:nvSpPr>
          <p:cNvPr id="1245" name="Google Shape;1245;p182"/>
          <p:cNvSpPr txBox="1"/>
          <p:nvPr/>
        </p:nvSpPr>
        <p:spPr>
          <a:xfrm>
            <a:off x="484233" y="4073750"/>
            <a:ext cx="1798500" cy="715200"/>
          </a:xfrm>
          <a:prstGeom prst="rect">
            <a:avLst/>
          </a:prstGeom>
          <a:noFill/>
          <a:ln>
            <a:noFill/>
          </a:ln>
        </p:spPr>
        <p:txBody>
          <a:bodyPr spcFirstLastPara="1" wrap="square" lIns="121875" tIns="121875" rIns="121875" bIns="121875" anchor="t" anchorCtr="0">
            <a:noAutofit/>
          </a:bodyPr>
          <a:lstStyle/>
          <a:p>
            <a:pPr marL="0" marR="0" lvl="0" indent="0" algn="l" rtl="0">
              <a:lnSpc>
                <a:spcPct val="115000"/>
              </a:lnSpc>
              <a:spcBef>
                <a:spcPts val="0"/>
              </a:spcBef>
              <a:spcAft>
                <a:spcPts val="0"/>
              </a:spcAft>
              <a:buNone/>
            </a:pPr>
            <a:r>
              <a:rPr lang="nb-NO" sz="1100" b="1" dirty="0">
                <a:solidFill>
                  <a:srgbClr val="073763"/>
                </a:solidFill>
                <a:latin typeface="Calibri"/>
                <a:ea typeface="Calibri"/>
                <a:cs typeface="Calibri"/>
                <a:sym typeface="Calibri"/>
              </a:rPr>
              <a:t>Utskriving</a:t>
            </a:r>
            <a:br>
              <a:rPr lang="nb-NO" sz="1100" dirty="0">
                <a:solidFill>
                  <a:srgbClr val="073763"/>
                </a:solidFill>
                <a:latin typeface="Calibri"/>
                <a:ea typeface="Calibri"/>
                <a:cs typeface="Calibri"/>
                <a:sym typeface="Calibri"/>
              </a:rPr>
            </a:br>
            <a:r>
              <a:rPr lang="nb-NO" sz="1100" dirty="0">
                <a:solidFill>
                  <a:srgbClr val="073763"/>
                </a:solidFill>
                <a:latin typeface="Calibri"/>
                <a:ea typeface="Calibri"/>
                <a:cs typeface="Calibri"/>
                <a:sym typeface="Calibri"/>
              </a:rPr>
              <a:t>Pasienten skrives ut med behandlingsplan med jevnlig oppfølging og prøvetaking på sykehus/fastlege/helsehus</a:t>
            </a:r>
          </a:p>
          <a:p>
            <a:pPr marL="0" marR="0" lvl="0" indent="0" algn="l" rtl="0">
              <a:spcBef>
                <a:spcPts val="0"/>
              </a:spcBef>
              <a:spcAft>
                <a:spcPts val="0"/>
              </a:spcAft>
              <a:buNone/>
            </a:pPr>
            <a:endParaRPr lang="nb-NO" sz="1100" dirty="0">
              <a:solidFill>
                <a:srgbClr val="073763"/>
              </a:solidFill>
              <a:latin typeface="Calibri"/>
              <a:ea typeface="Calibri"/>
              <a:cs typeface="Calibri"/>
              <a:sym typeface="Calibri"/>
            </a:endParaRPr>
          </a:p>
        </p:txBody>
      </p:sp>
      <p:sp>
        <p:nvSpPr>
          <p:cNvPr id="1246" name="Google Shape;1246;p182"/>
          <p:cNvSpPr txBox="1"/>
          <p:nvPr/>
        </p:nvSpPr>
        <p:spPr>
          <a:xfrm>
            <a:off x="2657688" y="4126292"/>
            <a:ext cx="1882800" cy="1182372"/>
          </a:xfrm>
          <a:prstGeom prst="rect">
            <a:avLst/>
          </a:prstGeom>
          <a:noFill/>
          <a:ln>
            <a:noFill/>
          </a:ln>
        </p:spPr>
        <p:txBody>
          <a:bodyPr spcFirstLastPara="1" wrap="square" lIns="121875" tIns="121875" rIns="121875" bIns="121875" anchor="t" anchorCtr="0">
            <a:noAutofit/>
          </a:bodyPr>
          <a:lstStyle/>
          <a:p>
            <a:pPr marL="0" marR="0" lvl="0" indent="0" algn="l" rtl="0">
              <a:spcBef>
                <a:spcPts val="0"/>
              </a:spcBef>
              <a:spcAft>
                <a:spcPts val="0"/>
              </a:spcAft>
              <a:buNone/>
            </a:pPr>
            <a:r>
              <a:rPr lang="nb-NO" sz="1100" b="1" dirty="0">
                <a:solidFill>
                  <a:srgbClr val="073763"/>
                </a:solidFill>
                <a:latin typeface="Calibri"/>
                <a:ea typeface="Calibri"/>
                <a:cs typeface="Calibri"/>
                <a:sym typeface="Calibri"/>
              </a:rPr>
              <a:t>I hjemmet</a:t>
            </a:r>
            <a:br>
              <a:rPr lang="nb-NO" sz="1100" dirty="0">
                <a:solidFill>
                  <a:srgbClr val="073763"/>
                </a:solidFill>
                <a:latin typeface="Calibri"/>
                <a:ea typeface="Calibri"/>
                <a:cs typeface="Calibri"/>
                <a:sym typeface="Calibri"/>
              </a:rPr>
            </a:br>
            <a:r>
              <a:rPr lang="nb-NO" sz="1100" dirty="0">
                <a:solidFill>
                  <a:srgbClr val="073763"/>
                </a:solidFill>
                <a:latin typeface="Calibri"/>
                <a:ea typeface="Calibri"/>
                <a:cs typeface="Calibri"/>
                <a:sym typeface="Calibri"/>
              </a:rPr>
              <a:t>Hjemmefra følger pasienten behandlingsplanen, men lurer ofte på hva den daglige formen tillater</a:t>
            </a:r>
          </a:p>
        </p:txBody>
      </p:sp>
      <p:sp>
        <p:nvSpPr>
          <p:cNvPr id="1247" name="Google Shape;1247;p182"/>
          <p:cNvSpPr/>
          <p:nvPr/>
        </p:nvSpPr>
        <p:spPr>
          <a:xfrm>
            <a:off x="2673536" y="1734518"/>
            <a:ext cx="1508400" cy="645900"/>
          </a:xfrm>
          <a:prstGeom prst="roundRect">
            <a:avLst>
              <a:gd name="adj" fmla="val 50000"/>
            </a:avLst>
          </a:prstGeom>
          <a:solidFill>
            <a:schemeClr val="lt2"/>
          </a:solidFill>
          <a:ln>
            <a:noFill/>
          </a:ln>
        </p:spPr>
        <p:txBody>
          <a:bodyPr spcFirstLastPara="1" wrap="square" lIns="121875" tIns="121875" rIns="121875" bIns="121875" anchor="ctr" anchorCtr="0">
            <a:noAutofit/>
          </a:bodyPr>
          <a:lstStyle/>
          <a:p>
            <a:pPr marL="0" marR="0" lvl="0" indent="0" algn="l" rtl="0">
              <a:spcBef>
                <a:spcPts val="0"/>
              </a:spcBef>
              <a:spcAft>
                <a:spcPts val="0"/>
              </a:spcAft>
              <a:buNone/>
            </a:pPr>
            <a:endParaRPr lang="nb-NO" sz="1866" dirty="0">
              <a:solidFill>
                <a:srgbClr val="000000"/>
              </a:solidFill>
              <a:latin typeface="Calibri"/>
              <a:ea typeface="Calibri"/>
              <a:cs typeface="Calibri"/>
              <a:sym typeface="Calibri"/>
            </a:endParaRPr>
          </a:p>
        </p:txBody>
      </p:sp>
      <p:sp>
        <p:nvSpPr>
          <p:cNvPr id="1248" name="Google Shape;1248;p182"/>
          <p:cNvSpPr/>
          <p:nvPr/>
        </p:nvSpPr>
        <p:spPr>
          <a:xfrm rot="-7667821">
            <a:off x="3427464" y="2127756"/>
            <a:ext cx="270695" cy="640586"/>
          </a:xfrm>
          <a:prstGeom prst="triangle">
            <a:avLst>
              <a:gd name="adj" fmla="val 50000"/>
            </a:avLst>
          </a:prstGeom>
          <a:solidFill>
            <a:schemeClr val="lt2"/>
          </a:solidFill>
          <a:ln>
            <a:noFill/>
          </a:ln>
        </p:spPr>
        <p:txBody>
          <a:bodyPr spcFirstLastPara="1" wrap="square" lIns="121875" tIns="121875" rIns="121875" bIns="121875" anchor="ctr" anchorCtr="0">
            <a:noAutofit/>
          </a:bodyPr>
          <a:lstStyle/>
          <a:p>
            <a:pPr marL="0" marR="0" lvl="0" indent="0" algn="l" rtl="0">
              <a:spcBef>
                <a:spcPts val="0"/>
              </a:spcBef>
              <a:spcAft>
                <a:spcPts val="0"/>
              </a:spcAft>
              <a:buNone/>
            </a:pPr>
            <a:endParaRPr lang="nb-NO" sz="1866" dirty="0">
              <a:solidFill>
                <a:srgbClr val="000000"/>
              </a:solidFill>
              <a:latin typeface="Calibri"/>
              <a:ea typeface="Calibri"/>
              <a:cs typeface="Calibri"/>
              <a:sym typeface="Calibri"/>
            </a:endParaRPr>
          </a:p>
        </p:txBody>
      </p:sp>
      <p:sp>
        <p:nvSpPr>
          <p:cNvPr id="1249" name="Google Shape;1249;p182"/>
          <p:cNvSpPr txBox="1"/>
          <p:nvPr/>
        </p:nvSpPr>
        <p:spPr>
          <a:xfrm>
            <a:off x="2744336" y="1692105"/>
            <a:ext cx="1366800" cy="715200"/>
          </a:xfrm>
          <a:prstGeom prst="rect">
            <a:avLst/>
          </a:prstGeom>
          <a:noFill/>
          <a:ln>
            <a:noFill/>
          </a:ln>
        </p:spPr>
        <p:txBody>
          <a:bodyPr spcFirstLastPara="1" wrap="square" lIns="121875" tIns="121875" rIns="121875" bIns="121875" anchor="t" anchorCtr="0">
            <a:noAutofit/>
          </a:bodyPr>
          <a:lstStyle/>
          <a:p>
            <a:pPr marL="0" marR="0" lvl="0" indent="0" algn="l" rtl="0">
              <a:spcBef>
                <a:spcPts val="0"/>
              </a:spcBef>
              <a:spcAft>
                <a:spcPts val="0"/>
              </a:spcAft>
              <a:buNone/>
            </a:pPr>
            <a:r>
              <a:rPr lang="nb-NO" sz="933" i="1" dirty="0">
                <a:solidFill>
                  <a:srgbClr val="073763"/>
                </a:solidFill>
                <a:latin typeface="Calibri"/>
                <a:ea typeface="Calibri"/>
                <a:cs typeface="Calibri"/>
                <a:sym typeface="Calibri"/>
              </a:rPr>
              <a:t>“Er jeg frisk nok til å </a:t>
            </a:r>
            <a:br>
              <a:rPr lang="nb-NO" sz="933" i="1" dirty="0">
                <a:solidFill>
                  <a:srgbClr val="073763"/>
                </a:solidFill>
                <a:latin typeface="Calibri"/>
                <a:ea typeface="Calibri"/>
                <a:cs typeface="Calibri"/>
                <a:sym typeface="Calibri"/>
              </a:rPr>
            </a:br>
            <a:r>
              <a:rPr lang="nb-NO" sz="933" i="1" dirty="0">
                <a:solidFill>
                  <a:srgbClr val="073763"/>
                </a:solidFill>
                <a:latin typeface="Calibri"/>
                <a:ea typeface="Calibri"/>
                <a:cs typeface="Calibri"/>
                <a:sym typeface="Calibri"/>
              </a:rPr>
              <a:t>ta imot barnebarna </a:t>
            </a:r>
            <a:br>
              <a:rPr lang="nb-NO" sz="933" i="1" dirty="0">
                <a:solidFill>
                  <a:srgbClr val="073763"/>
                </a:solidFill>
                <a:latin typeface="Calibri"/>
                <a:ea typeface="Calibri"/>
                <a:cs typeface="Calibri"/>
                <a:sym typeface="Calibri"/>
              </a:rPr>
            </a:br>
            <a:r>
              <a:rPr lang="nb-NO" sz="933" i="1" dirty="0">
                <a:solidFill>
                  <a:srgbClr val="073763"/>
                </a:solidFill>
                <a:latin typeface="Calibri"/>
                <a:ea typeface="Calibri"/>
                <a:cs typeface="Calibri"/>
                <a:sym typeface="Calibri"/>
              </a:rPr>
              <a:t>mon tro?”</a:t>
            </a:r>
          </a:p>
        </p:txBody>
      </p:sp>
      <p:pic>
        <p:nvPicPr>
          <p:cNvPr id="1250" name="Google Shape;1250;p182"/>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4596391" y="2320939"/>
            <a:ext cx="1153216" cy="1868529"/>
          </a:xfrm>
          <a:prstGeom prst="rect">
            <a:avLst/>
          </a:prstGeom>
          <a:noFill/>
          <a:ln>
            <a:noFill/>
          </a:ln>
        </p:spPr>
      </p:pic>
      <p:sp>
        <p:nvSpPr>
          <p:cNvPr id="1251" name="Google Shape;1251;p182"/>
          <p:cNvSpPr txBox="1"/>
          <p:nvPr/>
        </p:nvSpPr>
        <p:spPr>
          <a:xfrm>
            <a:off x="5215368" y="4185256"/>
            <a:ext cx="1773600" cy="715200"/>
          </a:xfrm>
          <a:prstGeom prst="rect">
            <a:avLst/>
          </a:prstGeom>
          <a:noFill/>
          <a:ln>
            <a:noFill/>
          </a:ln>
        </p:spPr>
        <p:txBody>
          <a:bodyPr spcFirstLastPara="1" wrap="square" lIns="121875" tIns="121875" rIns="121875" bIns="121875" anchor="t" anchorCtr="0">
            <a:noAutofit/>
          </a:bodyPr>
          <a:lstStyle/>
          <a:p>
            <a:pPr marL="0" marR="0" lvl="0" indent="0" algn="l" rtl="0">
              <a:spcBef>
                <a:spcPts val="0"/>
              </a:spcBef>
              <a:spcAft>
                <a:spcPts val="0"/>
              </a:spcAft>
              <a:buNone/>
            </a:pPr>
            <a:r>
              <a:rPr lang="nb-NO" sz="1100" b="1" dirty="0">
                <a:solidFill>
                  <a:srgbClr val="073763"/>
                </a:solidFill>
                <a:latin typeface="Calibri"/>
                <a:ea typeface="Calibri"/>
                <a:cs typeface="Calibri"/>
                <a:sym typeface="Calibri"/>
              </a:rPr>
              <a:t>Oppfølging</a:t>
            </a:r>
          </a:p>
          <a:p>
            <a:pPr marL="0" marR="0" lvl="0" indent="0" algn="l" rtl="0">
              <a:spcBef>
                <a:spcPts val="0"/>
              </a:spcBef>
              <a:spcAft>
                <a:spcPts val="0"/>
              </a:spcAft>
              <a:buNone/>
            </a:pPr>
            <a:r>
              <a:rPr lang="nb-NO" sz="1100" dirty="0">
                <a:solidFill>
                  <a:srgbClr val="073763"/>
                </a:solidFill>
                <a:latin typeface="Calibri"/>
                <a:ea typeface="Calibri"/>
                <a:cs typeface="Calibri"/>
                <a:sym typeface="Calibri"/>
              </a:rPr>
              <a:t>Pasienten skal jevnlig på sykehuset for oppfølging </a:t>
            </a:r>
            <a:br>
              <a:rPr lang="nb-NO" sz="1100" dirty="0">
                <a:solidFill>
                  <a:srgbClr val="073763"/>
                </a:solidFill>
                <a:latin typeface="Calibri"/>
                <a:ea typeface="Calibri"/>
                <a:cs typeface="Calibri"/>
                <a:sym typeface="Calibri"/>
              </a:rPr>
            </a:br>
            <a:r>
              <a:rPr lang="nb-NO" sz="1100" dirty="0">
                <a:solidFill>
                  <a:srgbClr val="073763"/>
                </a:solidFill>
                <a:latin typeface="Calibri"/>
                <a:ea typeface="Calibri"/>
                <a:cs typeface="Calibri"/>
                <a:sym typeface="Calibri"/>
              </a:rPr>
              <a:t>og prøvetaking. </a:t>
            </a:r>
          </a:p>
        </p:txBody>
      </p:sp>
      <p:sp>
        <p:nvSpPr>
          <p:cNvPr id="1252" name="Google Shape;1252;p182"/>
          <p:cNvSpPr/>
          <p:nvPr/>
        </p:nvSpPr>
        <p:spPr>
          <a:xfrm>
            <a:off x="4673572" y="1951204"/>
            <a:ext cx="1314000" cy="507600"/>
          </a:xfrm>
          <a:prstGeom prst="roundRect">
            <a:avLst>
              <a:gd name="adj" fmla="val 50000"/>
            </a:avLst>
          </a:prstGeom>
          <a:solidFill>
            <a:schemeClr val="lt2"/>
          </a:solidFill>
          <a:ln>
            <a:noFill/>
          </a:ln>
        </p:spPr>
        <p:txBody>
          <a:bodyPr spcFirstLastPara="1" wrap="square" lIns="121875" tIns="121875" rIns="121875" bIns="121875" anchor="ctr" anchorCtr="0">
            <a:noAutofit/>
          </a:bodyPr>
          <a:lstStyle/>
          <a:p>
            <a:pPr marL="0" marR="0" lvl="0" indent="0" algn="l" rtl="0">
              <a:spcBef>
                <a:spcPts val="0"/>
              </a:spcBef>
              <a:spcAft>
                <a:spcPts val="0"/>
              </a:spcAft>
              <a:buNone/>
            </a:pPr>
            <a:endParaRPr lang="nb-NO" sz="1866" dirty="0">
              <a:solidFill>
                <a:srgbClr val="000000"/>
              </a:solidFill>
              <a:latin typeface="Calibri"/>
              <a:ea typeface="Calibri"/>
              <a:cs typeface="Calibri"/>
              <a:sym typeface="Calibri"/>
            </a:endParaRPr>
          </a:p>
        </p:txBody>
      </p:sp>
      <p:sp>
        <p:nvSpPr>
          <p:cNvPr id="1253" name="Google Shape;1253;p182"/>
          <p:cNvSpPr/>
          <p:nvPr/>
        </p:nvSpPr>
        <p:spPr>
          <a:xfrm rot="-7667821">
            <a:off x="5370967" y="2161642"/>
            <a:ext cx="270695" cy="640586"/>
          </a:xfrm>
          <a:prstGeom prst="triangle">
            <a:avLst>
              <a:gd name="adj" fmla="val 50000"/>
            </a:avLst>
          </a:prstGeom>
          <a:solidFill>
            <a:schemeClr val="lt2"/>
          </a:solidFill>
          <a:ln>
            <a:noFill/>
          </a:ln>
        </p:spPr>
        <p:txBody>
          <a:bodyPr spcFirstLastPara="1" wrap="square" lIns="121875" tIns="121875" rIns="121875" bIns="121875" anchor="ctr" anchorCtr="0">
            <a:noAutofit/>
          </a:bodyPr>
          <a:lstStyle/>
          <a:p>
            <a:pPr marL="0" marR="0" lvl="0" indent="0" algn="l" rtl="0">
              <a:spcBef>
                <a:spcPts val="0"/>
              </a:spcBef>
              <a:spcAft>
                <a:spcPts val="0"/>
              </a:spcAft>
              <a:buNone/>
            </a:pPr>
            <a:endParaRPr lang="nb-NO" sz="1866" dirty="0">
              <a:solidFill>
                <a:srgbClr val="000000"/>
              </a:solidFill>
              <a:latin typeface="Calibri"/>
              <a:ea typeface="Calibri"/>
              <a:cs typeface="Calibri"/>
              <a:sym typeface="Calibri"/>
            </a:endParaRPr>
          </a:p>
        </p:txBody>
      </p:sp>
      <p:sp>
        <p:nvSpPr>
          <p:cNvPr id="1254" name="Google Shape;1254;p182"/>
          <p:cNvSpPr txBox="1"/>
          <p:nvPr/>
        </p:nvSpPr>
        <p:spPr>
          <a:xfrm>
            <a:off x="4791471" y="1888305"/>
            <a:ext cx="1153800" cy="519000"/>
          </a:xfrm>
          <a:prstGeom prst="rect">
            <a:avLst/>
          </a:prstGeom>
          <a:noFill/>
          <a:ln>
            <a:noFill/>
          </a:ln>
        </p:spPr>
        <p:txBody>
          <a:bodyPr spcFirstLastPara="1" wrap="square" lIns="121875" tIns="121875" rIns="121875" bIns="121875" anchor="t" anchorCtr="0">
            <a:noAutofit/>
          </a:bodyPr>
          <a:lstStyle/>
          <a:p>
            <a:pPr marL="0" marR="0" lvl="0" indent="0" algn="l" rtl="0">
              <a:spcBef>
                <a:spcPts val="0"/>
              </a:spcBef>
              <a:spcAft>
                <a:spcPts val="0"/>
              </a:spcAft>
              <a:buNone/>
            </a:pPr>
            <a:r>
              <a:rPr lang="nb-NO" sz="933" i="1" dirty="0">
                <a:solidFill>
                  <a:srgbClr val="073763"/>
                </a:solidFill>
                <a:latin typeface="Calibri"/>
                <a:ea typeface="Calibri"/>
                <a:cs typeface="Calibri"/>
                <a:sym typeface="Calibri"/>
              </a:rPr>
              <a:t>“Der går hele dagen min!”</a:t>
            </a:r>
          </a:p>
        </p:txBody>
      </p:sp>
      <p:sp>
        <p:nvSpPr>
          <p:cNvPr id="1255" name="Google Shape;1255;p182"/>
          <p:cNvSpPr/>
          <p:nvPr/>
        </p:nvSpPr>
        <p:spPr>
          <a:xfrm rot="9512832" flipH="1">
            <a:off x="1925889" y="3355693"/>
            <a:ext cx="673830" cy="73761"/>
          </a:xfrm>
          <a:custGeom>
            <a:avLst/>
            <a:gdLst/>
            <a:ahLst/>
            <a:cxnLst/>
            <a:rect l="l" t="t" r="r" b="b"/>
            <a:pathLst>
              <a:path w="21077" h="5686" extrusionOk="0">
                <a:moveTo>
                  <a:pt x="0" y="5686"/>
                </a:moveTo>
                <a:cubicBezTo>
                  <a:pt x="1579" y="4784"/>
                  <a:pt x="5962" y="1078"/>
                  <a:pt x="9475" y="272"/>
                </a:cubicBezTo>
                <a:cubicBezTo>
                  <a:pt x="12988" y="-534"/>
                  <a:pt x="19143" y="755"/>
                  <a:pt x="21077" y="852"/>
                </a:cubicBezTo>
              </a:path>
            </a:pathLst>
          </a:custGeom>
          <a:noFill/>
          <a:ln w="9525" cap="flat" cmpd="sng">
            <a:solidFill>
              <a:srgbClr val="073763"/>
            </a:solidFill>
            <a:prstDash val="solid"/>
            <a:round/>
            <a:headEnd type="none" w="sm" len="sm"/>
            <a:tailEnd type="none" w="sm" len="sm"/>
          </a:ln>
        </p:spPr>
        <p:txBody>
          <a:bodyPr spcFirstLastPara="1" wrap="square" lIns="121875" tIns="121875" rIns="121875" bIns="121875" anchor="ctr" anchorCtr="0">
            <a:noAutofit/>
          </a:bodyPr>
          <a:lstStyle/>
          <a:p>
            <a:pPr marL="0" marR="0" lvl="0" indent="0" algn="l" rtl="0">
              <a:spcBef>
                <a:spcPts val="0"/>
              </a:spcBef>
              <a:spcAft>
                <a:spcPts val="0"/>
              </a:spcAft>
              <a:buNone/>
            </a:pPr>
            <a:endParaRPr lang="nb-NO" sz="1866" dirty="0">
              <a:solidFill>
                <a:srgbClr val="000000"/>
              </a:solidFill>
              <a:latin typeface="Calibri"/>
              <a:ea typeface="Calibri"/>
              <a:cs typeface="Calibri"/>
              <a:sym typeface="Calibri"/>
            </a:endParaRPr>
          </a:p>
        </p:txBody>
      </p:sp>
      <p:sp>
        <p:nvSpPr>
          <p:cNvPr id="1256" name="Google Shape;1256;p182"/>
          <p:cNvSpPr/>
          <p:nvPr/>
        </p:nvSpPr>
        <p:spPr>
          <a:xfrm rot="-10092814" flipH="1">
            <a:off x="3777776" y="3546357"/>
            <a:ext cx="760474" cy="102204"/>
          </a:xfrm>
          <a:custGeom>
            <a:avLst/>
            <a:gdLst/>
            <a:ahLst/>
            <a:cxnLst/>
            <a:rect l="l" t="t" r="r" b="b"/>
            <a:pathLst>
              <a:path w="21077" h="5686" extrusionOk="0">
                <a:moveTo>
                  <a:pt x="0" y="5686"/>
                </a:moveTo>
                <a:cubicBezTo>
                  <a:pt x="1579" y="4784"/>
                  <a:pt x="5962" y="1078"/>
                  <a:pt x="9475" y="272"/>
                </a:cubicBezTo>
                <a:cubicBezTo>
                  <a:pt x="12988" y="-534"/>
                  <a:pt x="19143" y="755"/>
                  <a:pt x="21077" y="852"/>
                </a:cubicBezTo>
              </a:path>
            </a:pathLst>
          </a:custGeom>
          <a:noFill/>
          <a:ln w="9525" cap="flat" cmpd="sng">
            <a:solidFill>
              <a:srgbClr val="073763"/>
            </a:solidFill>
            <a:prstDash val="solid"/>
            <a:round/>
            <a:headEnd type="none" w="sm" len="sm"/>
            <a:tailEnd type="none" w="sm" len="sm"/>
          </a:ln>
        </p:spPr>
        <p:txBody>
          <a:bodyPr spcFirstLastPara="1" wrap="square" lIns="121875" tIns="121875" rIns="121875" bIns="121875" anchor="ctr" anchorCtr="0">
            <a:noAutofit/>
          </a:bodyPr>
          <a:lstStyle/>
          <a:p>
            <a:pPr marL="0" marR="0" lvl="0" indent="0" algn="l" rtl="0">
              <a:spcBef>
                <a:spcPts val="0"/>
              </a:spcBef>
              <a:spcAft>
                <a:spcPts val="0"/>
              </a:spcAft>
              <a:buNone/>
            </a:pPr>
            <a:endParaRPr lang="nb-NO" sz="1866" dirty="0">
              <a:solidFill>
                <a:srgbClr val="000000"/>
              </a:solidFill>
              <a:latin typeface="Calibri"/>
              <a:ea typeface="Calibri"/>
              <a:cs typeface="Calibri"/>
              <a:sym typeface="Calibri"/>
            </a:endParaRPr>
          </a:p>
        </p:txBody>
      </p:sp>
      <p:pic>
        <p:nvPicPr>
          <p:cNvPr id="1257" name="Google Shape;1257;p182"/>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7775456" y="2342757"/>
            <a:ext cx="906468" cy="1599808"/>
          </a:xfrm>
          <a:prstGeom prst="rect">
            <a:avLst/>
          </a:prstGeom>
          <a:noFill/>
          <a:ln>
            <a:noFill/>
          </a:ln>
        </p:spPr>
      </p:pic>
      <p:sp>
        <p:nvSpPr>
          <p:cNvPr id="1258" name="Google Shape;1258;p182"/>
          <p:cNvSpPr/>
          <p:nvPr/>
        </p:nvSpPr>
        <p:spPr>
          <a:xfrm>
            <a:off x="6935620" y="1498821"/>
            <a:ext cx="1314000" cy="928800"/>
          </a:xfrm>
          <a:prstGeom prst="roundRect">
            <a:avLst>
              <a:gd name="adj" fmla="val 50000"/>
            </a:avLst>
          </a:prstGeom>
          <a:solidFill>
            <a:schemeClr val="lt2"/>
          </a:solidFill>
          <a:ln>
            <a:noFill/>
          </a:ln>
        </p:spPr>
        <p:txBody>
          <a:bodyPr spcFirstLastPara="1" wrap="square" lIns="121875" tIns="121875" rIns="121875" bIns="121875" anchor="ctr" anchorCtr="0">
            <a:noAutofit/>
          </a:bodyPr>
          <a:lstStyle/>
          <a:p>
            <a:pPr marL="0" marR="0" lvl="0" indent="0" algn="l" rtl="0">
              <a:spcBef>
                <a:spcPts val="0"/>
              </a:spcBef>
              <a:spcAft>
                <a:spcPts val="0"/>
              </a:spcAft>
              <a:buNone/>
            </a:pPr>
            <a:endParaRPr lang="nb-NO" sz="1866" dirty="0">
              <a:solidFill>
                <a:srgbClr val="000000"/>
              </a:solidFill>
              <a:latin typeface="Calibri"/>
              <a:ea typeface="Calibri"/>
              <a:cs typeface="Calibri"/>
              <a:sym typeface="Calibri"/>
            </a:endParaRPr>
          </a:p>
        </p:txBody>
      </p:sp>
      <p:sp>
        <p:nvSpPr>
          <p:cNvPr id="1259" name="Google Shape;1259;p182"/>
          <p:cNvSpPr/>
          <p:nvPr/>
        </p:nvSpPr>
        <p:spPr>
          <a:xfrm rot="7359079">
            <a:off x="7541906" y="2098571"/>
            <a:ext cx="308831" cy="653689"/>
          </a:xfrm>
          <a:prstGeom prst="triangle">
            <a:avLst>
              <a:gd name="adj" fmla="val 50000"/>
            </a:avLst>
          </a:prstGeom>
          <a:solidFill>
            <a:schemeClr val="lt2"/>
          </a:solidFill>
          <a:ln>
            <a:noFill/>
          </a:ln>
        </p:spPr>
        <p:txBody>
          <a:bodyPr spcFirstLastPara="1" wrap="square" lIns="121875" tIns="121875" rIns="121875" bIns="121875" anchor="ctr" anchorCtr="0">
            <a:noAutofit/>
          </a:bodyPr>
          <a:lstStyle/>
          <a:p>
            <a:pPr marL="0" marR="0" lvl="0" indent="0" algn="l" rtl="0">
              <a:spcBef>
                <a:spcPts val="0"/>
              </a:spcBef>
              <a:spcAft>
                <a:spcPts val="0"/>
              </a:spcAft>
              <a:buNone/>
            </a:pPr>
            <a:endParaRPr lang="nb-NO" sz="1866" dirty="0">
              <a:solidFill>
                <a:srgbClr val="000000"/>
              </a:solidFill>
              <a:latin typeface="Calibri"/>
              <a:ea typeface="Calibri"/>
              <a:cs typeface="Calibri"/>
              <a:sym typeface="Calibri"/>
            </a:endParaRPr>
          </a:p>
        </p:txBody>
      </p:sp>
      <p:sp>
        <p:nvSpPr>
          <p:cNvPr id="1260" name="Google Shape;1260;p182"/>
          <p:cNvSpPr txBox="1"/>
          <p:nvPr/>
        </p:nvSpPr>
        <p:spPr>
          <a:xfrm>
            <a:off x="7033577" y="1515445"/>
            <a:ext cx="1153800" cy="519000"/>
          </a:xfrm>
          <a:prstGeom prst="rect">
            <a:avLst/>
          </a:prstGeom>
          <a:noFill/>
          <a:ln>
            <a:noFill/>
          </a:ln>
        </p:spPr>
        <p:txBody>
          <a:bodyPr spcFirstLastPara="1" wrap="square" lIns="121875" tIns="121875" rIns="121875" bIns="121875" anchor="t" anchorCtr="0">
            <a:noAutofit/>
          </a:bodyPr>
          <a:lstStyle/>
          <a:p>
            <a:pPr marL="0" marR="0" lvl="0" indent="0" algn="l" rtl="0">
              <a:spcBef>
                <a:spcPts val="0"/>
              </a:spcBef>
              <a:spcAft>
                <a:spcPts val="0"/>
              </a:spcAft>
              <a:buNone/>
            </a:pPr>
            <a:r>
              <a:rPr lang="nb-NO" sz="933" i="1" dirty="0">
                <a:solidFill>
                  <a:srgbClr val="073763"/>
                </a:solidFill>
                <a:latin typeface="Calibri"/>
                <a:ea typeface="Calibri"/>
                <a:cs typeface="Calibri"/>
                <a:sym typeface="Calibri"/>
              </a:rPr>
              <a:t>“Jeg føler meg ordentlig dårlig, men det 2 uker til jeg skal inn i igjen”</a:t>
            </a:r>
          </a:p>
        </p:txBody>
      </p:sp>
      <p:sp>
        <p:nvSpPr>
          <p:cNvPr id="1261" name="Google Shape;1261;p182"/>
          <p:cNvSpPr/>
          <p:nvPr/>
        </p:nvSpPr>
        <p:spPr>
          <a:xfrm rot="9512832" flipH="1">
            <a:off x="6962376" y="3206379"/>
            <a:ext cx="673830" cy="73761"/>
          </a:xfrm>
          <a:custGeom>
            <a:avLst/>
            <a:gdLst/>
            <a:ahLst/>
            <a:cxnLst/>
            <a:rect l="l" t="t" r="r" b="b"/>
            <a:pathLst>
              <a:path w="21077" h="5686" extrusionOk="0">
                <a:moveTo>
                  <a:pt x="0" y="5686"/>
                </a:moveTo>
                <a:cubicBezTo>
                  <a:pt x="1579" y="4784"/>
                  <a:pt x="5962" y="1078"/>
                  <a:pt x="9475" y="272"/>
                </a:cubicBezTo>
                <a:cubicBezTo>
                  <a:pt x="12988" y="-534"/>
                  <a:pt x="19143" y="755"/>
                  <a:pt x="21077" y="852"/>
                </a:cubicBezTo>
              </a:path>
            </a:pathLst>
          </a:custGeom>
          <a:noFill/>
          <a:ln w="9525" cap="flat" cmpd="sng">
            <a:solidFill>
              <a:srgbClr val="073763"/>
            </a:solidFill>
            <a:prstDash val="solid"/>
            <a:round/>
            <a:headEnd type="none" w="sm" len="sm"/>
            <a:tailEnd type="none" w="sm" len="sm"/>
          </a:ln>
        </p:spPr>
        <p:txBody>
          <a:bodyPr spcFirstLastPara="1" wrap="square" lIns="121875" tIns="121875" rIns="121875" bIns="121875" anchor="ctr" anchorCtr="0">
            <a:noAutofit/>
          </a:bodyPr>
          <a:lstStyle/>
          <a:p>
            <a:pPr marL="0" marR="0" lvl="0" indent="0" algn="l" rtl="0">
              <a:spcBef>
                <a:spcPts val="0"/>
              </a:spcBef>
              <a:spcAft>
                <a:spcPts val="0"/>
              </a:spcAft>
              <a:buNone/>
            </a:pPr>
            <a:endParaRPr lang="nb-NO" sz="1866" dirty="0">
              <a:solidFill>
                <a:srgbClr val="000000"/>
              </a:solidFill>
              <a:latin typeface="Calibri"/>
              <a:ea typeface="Calibri"/>
              <a:cs typeface="Calibri"/>
              <a:sym typeface="Calibri"/>
            </a:endParaRPr>
          </a:p>
        </p:txBody>
      </p:sp>
      <p:sp>
        <p:nvSpPr>
          <p:cNvPr id="1262" name="Google Shape;1262;p182"/>
          <p:cNvSpPr/>
          <p:nvPr/>
        </p:nvSpPr>
        <p:spPr>
          <a:xfrm rot="-10092814" flipH="1">
            <a:off x="9010721" y="3246364"/>
            <a:ext cx="760474" cy="102204"/>
          </a:xfrm>
          <a:custGeom>
            <a:avLst/>
            <a:gdLst/>
            <a:ahLst/>
            <a:cxnLst/>
            <a:rect l="l" t="t" r="r" b="b"/>
            <a:pathLst>
              <a:path w="21077" h="5686" extrusionOk="0">
                <a:moveTo>
                  <a:pt x="0" y="5686"/>
                </a:moveTo>
                <a:cubicBezTo>
                  <a:pt x="1579" y="4784"/>
                  <a:pt x="5962" y="1078"/>
                  <a:pt x="9475" y="272"/>
                </a:cubicBezTo>
                <a:cubicBezTo>
                  <a:pt x="12988" y="-534"/>
                  <a:pt x="19143" y="755"/>
                  <a:pt x="21077" y="852"/>
                </a:cubicBezTo>
              </a:path>
            </a:pathLst>
          </a:custGeom>
          <a:noFill/>
          <a:ln w="9525" cap="flat" cmpd="sng">
            <a:solidFill>
              <a:srgbClr val="073763"/>
            </a:solidFill>
            <a:prstDash val="solid"/>
            <a:round/>
            <a:headEnd type="none" w="sm" len="sm"/>
            <a:tailEnd type="none" w="sm" len="sm"/>
          </a:ln>
        </p:spPr>
        <p:txBody>
          <a:bodyPr spcFirstLastPara="1" wrap="square" lIns="121875" tIns="121875" rIns="121875" bIns="121875" anchor="ctr" anchorCtr="0">
            <a:noAutofit/>
          </a:bodyPr>
          <a:lstStyle/>
          <a:p>
            <a:pPr marL="0" marR="0" lvl="0" indent="0" algn="l" rtl="0">
              <a:spcBef>
                <a:spcPts val="0"/>
              </a:spcBef>
              <a:spcAft>
                <a:spcPts val="0"/>
              </a:spcAft>
              <a:buNone/>
            </a:pPr>
            <a:endParaRPr lang="nb-NO" sz="1866" dirty="0">
              <a:solidFill>
                <a:srgbClr val="000000"/>
              </a:solidFill>
              <a:latin typeface="Calibri"/>
              <a:ea typeface="Calibri"/>
              <a:cs typeface="Calibri"/>
              <a:sym typeface="Calibri"/>
            </a:endParaRPr>
          </a:p>
        </p:txBody>
      </p:sp>
      <p:pic>
        <p:nvPicPr>
          <p:cNvPr id="1263" name="Google Shape;1263;p182"/>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10142472" y="2467725"/>
            <a:ext cx="1314006" cy="1329761"/>
          </a:xfrm>
          <a:prstGeom prst="rect">
            <a:avLst/>
          </a:prstGeom>
          <a:noFill/>
          <a:ln>
            <a:noFill/>
          </a:ln>
        </p:spPr>
      </p:pic>
      <p:pic>
        <p:nvPicPr>
          <p:cNvPr id="1264" name="Google Shape;1264;p182"/>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9623804" y="2255743"/>
            <a:ext cx="1153216" cy="1868529"/>
          </a:xfrm>
          <a:prstGeom prst="rect">
            <a:avLst/>
          </a:prstGeom>
          <a:noFill/>
          <a:ln>
            <a:noFill/>
          </a:ln>
        </p:spPr>
      </p:pic>
      <p:sp>
        <p:nvSpPr>
          <p:cNvPr id="1265" name="Google Shape;1265;p182"/>
          <p:cNvSpPr txBox="1"/>
          <p:nvPr/>
        </p:nvSpPr>
        <p:spPr>
          <a:xfrm>
            <a:off x="7460067" y="4181307"/>
            <a:ext cx="1843800" cy="715200"/>
          </a:xfrm>
          <a:prstGeom prst="rect">
            <a:avLst/>
          </a:prstGeom>
          <a:noFill/>
          <a:ln>
            <a:noFill/>
          </a:ln>
        </p:spPr>
        <p:txBody>
          <a:bodyPr spcFirstLastPara="1" wrap="square" lIns="121875" tIns="121875" rIns="121875" bIns="121875" anchor="t" anchorCtr="0">
            <a:noAutofit/>
          </a:bodyPr>
          <a:lstStyle/>
          <a:p>
            <a:pPr marL="0" marR="0" lvl="0" indent="0" algn="l" rtl="0">
              <a:spcBef>
                <a:spcPts val="0"/>
              </a:spcBef>
              <a:spcAft>
                <a:spcPts val="0"/>
              </a:spcAft>
              <a:buNone/>
            </a:pPr>
            <a:r>
              <a:rPr lang="nb-NO" sz="1100" b="1" dirty="0">
                <a:solidFill>
                  <a:srgbClr val="073763"/>
                </a:solidFill>
                <a:latin typeface="Calibri"/>
                <a:ea typeface="Calibri"/>
                <a:cs typeface="Calibri"/>
                <a:sym typeface="Calibri"/>
              </a:rPr>
              <a:t>Endring i sykdomsbildet</a:t>
            </a:r>
            <a:br>
              <a:rPr lang="nb-NO" sz="1100" dirty="0">
                <a:solidFill>
                  <a:srgbClr val="000000"/>
                </a:solidFill>
                <a:latin typeface="Calibri"/>
                <a:ea typeface="Calibri"/>
                <a:cs typeface="Calibri"/>
                <a:sym typeface="Calibri"/>
              </a:rPr>
            </a:br>
            <a:r>
              <a:rPr lang="nb-NO" sz="1100" dirty="0">
                <a:solidFill>
                  <a:srgbClr val="073763"/>
                </a:solidFill>
                <a:latin typeface="Calibri"/>
                <a:ea typeface="Calibri"/>
                <a:cs typeface="Calibri"/>
                <a:sym typeface="Calibri"/>
              </a:rPr>
              <a:t>Pasienten får en endring i sykdomsbildet og er usikker på om det er ille nok til å kontakte helsepersonell. Pårørende synes det er vanskelig å vurdere.</a:t>
            </a:r>
          </a:p>
        </p:txBody>
      </p:sp>
      <p:sp>
        <p:nvSpPr>
          <p:cNvPr id="1266" name="Google Shape;1266;p182"/>
          <p:cNvSpPr txBox="1"/>
          <p:nvPr/>
        </p:nvSpPr>
        <p:spPr>
          <a:xfrm>
            <a:off x="9847410" y="4182801"/>
            <a:ext cx="1682700" cy="715200"/>
          </a:xfrm>
          <a:prstGeom prst="rect">
            <a:avLst/>
          </a:prstGeom>
          <a:noFill/>
          <a:ln>
            <a:noFill/>
          </a:ln>
        </p:spPr>
        <p:txBody>
          <a:bodyPr spcFirstLastPara="1" wrap="square" lIns="121875" tIns="121875" rIns="121875" bIns="121875" anchor="t" anchorCtr="0">
            <a:noAutofit/>
          </a:bodyPr>
          <a:lstStyle/>
          <a:p>
            <a:pPr marL="0" marR="0" lvl="0" indent="0" algn="l" rtl="0">
              <a:spcBef>
                <a:spcPts val="0"/>
              </a:spcBef>
              <a:spcAft>
                <a:spcPts val="0"/>
              </a:spcAft>
              <a:buNone/>
            </a:pPr>
            <a:r>
              <a:rPr lang="nb-NO" sz="1100" b="1" dirty="0">
                <a:solidFill>
                  <a:srgbClr val="073763"/>
                </a:solidFill>
                <a:latin typeface="Calibri"/>
                <a:ea typeface="Calibri"/>
                <a:cs typeface="Calibri"/>
                <a:sym typeface="Calibri"/>
              </a:rPr>
              <a:t>Innleggelse</a:t>
            </a:r>
            <a:br>
              <a:rPr lang="nb-NO" sz="1100" dirty="0">
                <a:solidFill>
                  <a:srgbClr val="073763"/>
                </a:solidFill>
                <a:latin typeface="Calibri"/>
                <a:ea typeface="Calibri"/>
                <a:cs typeface="Calibri"/>
                <a:sym typeface="Calibri"/>
              </a:rPr>
            </a:br>
            <a:r>
              <a:rPr lang="nb-NO" sz="1100" dirty="0">
                <a:solidFill>
                  <a:srgbClr val="073763"/>
                </a:solidFill>
                <a:latin typeface="Calibri"/>
                <a:ea typeface="Calibri"/>
                <a:cs typeface="Calibri"/>
                <a:sym typeface="Calibri"/>
              </a:rPr>
              <a:t>Innen neste oppfølging er tilstanden forverret og pasienten blir innlagt </a:t>
            </a:r>
          </a:p>
        </p:txBody>
      </p:sp>
      <p:sp>
        <p:nvSpPr>
          <p:cNvPr id="1267" name="Google Shape;1267;p182"/>
          <p:cNvSpPr/>
          <p:nvPr/>
        </p:nvSpPr>
        <p:spPr>
          <a:xfrm>
            <a:off x="9951328" y="1886973"/>
            <a:ext cx="1375444" cy="513466"/>
          </a:xfrm>
          <a:prstGeom prst="roundRect">
            <a:avLst>
              <a:gd name="adj" fmla="val 50000"/>
            </a:avLst>
          </a:prstGeom>
          <a:solidFill>
            <a:schemeClr val="lt2"/>
          </a:solidFill>
          <a:ln>
            <a:noFill/>
          </a:ln>
        </p:spPr>
        <p:txBody>
          <a:bodyPr spcFirstLastPara="1" wrap="square" lIns="121875" tIns="121875" rIns="121875" bIns="121875" anchor="ctr" anchorCtr="0">
            <a:noAutofit/>
          </a:bodyPr>
          <a:lstStyle/>
          <a:p>
            <a:pPr marL="0" marR="0" lvl="0" indent="0" algn="l" rtl="0">
              <a:spcBef>
                <a:spcPts val="0"/>
              </a:spcBef>
              <a:spcAft>
                <a:spcPts val="0"/>
              </a:spcAft>
              <a:buNone/>
            </a:pPr>
            <a:endParaRPr lang="nb-NO" sz="1866" dirty="0">
              <a:solidFill>
                <a:srgbClr val="000000"/>
              </a:solidFill>
              <a:latin typeface="Calibri"/>
              <a:ea typeface="Calibri"/>
              <a:cs typeface="Calibri"/>
              <a:sym typeface="Calibri"/>
            </a:endParaRPr>
          </a:p>
        </p:txBody>
      </p:sp>
      <p:sp>
        <p:nvSpPr>
          <p:cNvPr id="1268" name="Google Shape;1268;p182"/>
          <p:cNvSpPr/>
          <p:nvPr/>
        </p:nvSpPr>
        <p:spPr>
          <a:xfrm rot="-7584029">
            <a:off x="10582821" y="1872788"/>
            <a:ext cx="274129" cy="810383"/>
          </a:xfrm>
          <a:prstGeom prst="triangle">
            <a:avLst>
              <a:gd name="adj" fmla="val 50000"/>
            </a:avLst>
          </a:prstGeom>
          <a:solidFill>
            <a:schemeClr val="lt2"/>
          </a:solidFill>
          <a:ln>
            <a:noFill/>
          </a:ln>
        </p:spPr>
        <p:txBody>
          <a:bodyPr spcFirstLastPara="1" wrap="square" lIns="121875" tIns="121875" rIns="121875" bIns="121875" anchor="ctr" anchorCtr="0">
            <a:noAutofit/>
          </a:bodyPr>
          <a:lstStyle/>
          <a:p>
            <a:pPr marL="0" marR="0" lvl="0" indent="0" algn="l" rtl="0">
              <a:spcBef>
                <a:spcPts val="0"/>
              </a:spcBef>
              <a:spcAft>
                <a:spcPts val="0"/>
              </a:spcAft>
              <a:buNone/>
            </a:pPr>
            <a:endParaRPr lang="nb-NO" sz="1866" dirty="0">
              <a:solidFill>
                <a:srgbClr val="000000"/>
              </a:solidFill>
              <a:latin typeface="Calibri"/>
              <a:ea typeface="Calibri"/>
              <a:cs typeface="Calibri"/>
              <a:sym typeface="Calibri"/>
            </a:endParaRPr>
          </a:p>
        </p:txBody>
      </p:sp>
      <p:sp>
        <p:nvSpPr>
          <p:cNvPr id="1269" name="Google Shape;1269;p182"/>
          <p:cNvSpPr txBox="1"/>
          <p:nvPr/>
        </p:nvSpPr>
        <p:spPr>
          <a:xfrm>
            <a:off x="10082775" y="1861418"/>
            <a:ext cx="1433400" cy="519000"/>
          </a:xfrm>
          <a:prstGeom prst="rect">
            <a:avLst/>
          </a:prstGeom>
          <a:noFill/>
          <a:ln>
            <a:noFill/>
          </a:ln>
        </p:spPr>
        <p:txBody>
          <a:bodyPr spcFirstLastPara="1" wrap="square" lIns="121875" tIns="121875" rIns="121875" bIns="121875" anchor="t" anchorCtr="0">
            <a:noAutofit/>
          </a:bodyPr>
          <a:lstStyle/>
          <a:p>
            <a:pPr marL="0" marR="0" lvl="0" indent="0" algn="l" rtl="0">
              <a:spcBef>
                <a:spcPts val="0"/>
              </a:spcBef>
              <a:spcAft>
                <a:spcPts val="0"/>
              </a:spcAft>
              <a:buNone/>
            </a:pPr>
            <a:r>
              <a:rPr lang="nb-NO" sz="933" i="1" dirty="0">
                <a:solidFill>
                  <a:srgbClr val="073763"/>
                </a:solidFill>
                <a:latin typeface="Calibri"/>
                <a:ea typeface="Calibri"/>
                <a:cs typeface="Calibri"/>
                <a:sym typeface="Calibri"/>
              </a:rPr>
              <a:t>“Jeg burde ha sagt </a:t>
            </a:r>
            <a:br>
              <a:rPr lang="nb-NO" sz="933" i="1" dirty="0">
                <a:solidFill>
                  <a:srgbClr val="073763"/>
                </a:solidFill>
                <a:latin typeface="Calibri"/>
                <a:ea typeface="Calibri"/>
                <a:cs typeface="Calibri"/>
                <a:sym typeface="Calibri"/>
              </a:rPr>
            </a:br>
            <a:r>
              <a:rPr lang="nb-NO" sz="933" i="1" dirty="0">
                <a:solidFill>
                  <a:srgbClr val="073763"/>
                </a:solidFill>
                <a:latin typeface="Calibri"/>
                <a:ea typeface="Calibri"/>
                <a:cs typeface="Calibri"/>
                <a:sym typeface="Calibri"/>
              </a:rPr>
              <a:t>ifra tidligere”</a:t>
            </a:r>
          </a:p>
        </p:txBody>
      </p:sp>
      <p:pic>
        <p:nvPicPr>
          <p:cNvPr id="1270" name="Google Shape;1270;p182"/>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5642894" y="2952682"/>
            <a:ext cx="865494" cy="636663"/>
          </a:xfrm>
          <a:prstGeom prst="rect">
            <a:avLst/>
          </a:prstGeom>
          <a:noFill/>
          <a:ln>
            <a:noFill/>
          </a:ln>
        </p:spPr>
      </p:pic>
      <p:pic>
        <p:nvPicPr>
          <p:cNvPr id="1271" name="Google Shape;1271;p182"/>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5953886" y="3047036"/>
            <a:ext cx="865494" cy="636663"/>
          </a:xfrm>
          <a:prstGeom prst="rect">
            <a:avLst/>
          </a:prstGeom>
          <a:noFill/>
          <a:ln>
            <a:noFill/>
          </a:ln>
        </p:spPr>
      </p:pic>
      <p:sp>
        <p:nvSpPr>
          <p:cNvPr id="1272" name="Google Shape;1272;p182"/>
          <p:cNvSpPr/>
          <p:nvPr/>
        </p:nvSpPr>
        <p:spPr>
          <a:xfrm>
            <a:off x="5452671" y="3570728"/>
            <a:ext cx="297336" cy="255402"/>
          </a:xfrm>
          <a:custGeom>
            <a:avLst/>
            <a:gdLst/>
            <a:ahLst/>
            <a:cxnLst/>
            <a:rect l="l" t="t" r="r" b="b"/>
            <a:pathLst>
              <a:path w="10442" h="6224" extrusionOk="0">
                <a:moveTo>
                  <a:pt x="0" y="4727"/>
                </a:moveTo>
                <a:cubicBezTo>
                  <a:pt x="0" y="1187"/>
                  <a:pt x="10442" y="6333"/>
                  <a:pt x="10442" y="2793"/>
                </a:cubicBezTo>
                <a:cubicBezTo>
                  <a:pt x="10442" y="1374"/>
                  <a:pt x="8532" y="-258"/>
                  <a:pt x="7155" y="86"/>
                </a:cubicBezTo>
                <a:cubicBezTo>
                  <a:pt x="5029" y="618"/>
                  <a:pt x="5725" y="4460"/>
                  <a:pt x="4061" y="5887"/>
                </a:cubicBezTo>
                <a:cubicBezTo>
                  <a:pt x="3070" y="6737"/>
                  <a:pt x="703" y="5799"/>
                  <a:pt x="387" y="4533"/>
                </a:cubicBezTo>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nb-NO" dirty="0"/>
          </a:p>
        </p:txBody>
      </p:sp>
      <p:sp>
        <p:nvSpPr>
          <p:cNvPr id="1273" name="Google Shape;1273;p182"/>
          <p:cNvSpPr/>
          <p:nvPr/>
        </p:nvSpPr>
        <p:spPr>
          <a:xfrm rot="-2871353" flipH="1">
            <a:off x="5327179" y="3456327"/>
            <a:ext cx="376152" cy="76418"/>
          </a:xfrm>
          <a:custGeom>
            <a:avLst/>
            <a:gdLst/>
            <a:ahLst/>
            <a:cxnLst/>
            <a:rect l="l" t="t" r="r" b="b"/>
            <a:pathLst>
              <a:path w="21077" h="5686" extrusionOk="0">
                <a:moveTo>
                  <a:pt x="0" y="5686"/>
                </a:moveTo>
                <a:cubicBezTo>
                  <a:pt x="1579" y="4784"/>
                  <a:pt x="5962" y="1078"/>
                  <a:pt x="9475" y="272"/>
                </a:cubicBezTo>
                <a:cubicBezTo>
                  <a:pt x="12988" y="-534"/>
                  <a:pt x="19143" y="755"/>
                  <a:pt x="21077" y="852"/>
                </a:cubicBezTo>
              </a:path>
            </a:pathLst>
          </a:custGeom>
          <a:no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nb-NO" dirty="0"/>
          </a:p>
        </p:txBody>
      </p:sp>
      <p:sp>
        <p:nvSpPr>
          <p:cNvPr id="1274" name="Google Shape;1274;p182"/>
          <p:cNvSpPr/>
          <p:nvPr/>
        </p:nvSpPr>
        <p:spPr>
          <a:xfrm rot="7826802" flipH="1">
            <a:off x="5478285" y="3678758"/>
            <a:ext cx="491398" cy="259948"/>
          </a:xfrm>
          <a:custGeom>
            <a:avLst/>
            <a:gdLst/>
            <a:ahLst/>
            <a:cxnLst/>
            <a:rect l="l" t="t" r="r" b="b"/>
            <a:pathLst>
              <a:path w="21077" h="5686" extrusionOk="0">
                <a:moveTo>
                  <a:pt x="0" y="5686"/>
                </a:moveTo>
                <a:cubicBezTo>
                  <a:pt x="1579" y="4784"/>
                  <a:pt x="5962" y="1078"/>
                  <a:pt x="9475" y="272"/>
                </a:cubicBezTo>
                <a:cubicBezTo>
                  <a:pt x="12988" y="-534"/>
                  <a:pt x="19143" y="755"/>
                  <a:pt x="21077" y="852"/>
                </a:cubicBezTo>
              </a:path>
            </a:pathLst>
          </a:custGeom>
          <a:no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nb-NO" dirty="0"/>
          </a:p>
        </p:txBody>
      </p:sp>
      <p:sp>
        <p:nvSpPr>
          <p:cNvPr id="2" name="TekstSylinder 1"/>
          <p:cNvSpPr txBox="1"/>
          <p:nvPr/>
        </p:nvSpPr>
        <p:spPr>
          <a:xfrm>
            <a:off x="177100" y="5998731"/>
            <a:ext cx="2412766" cy="307777"/>
          </a:xfrm>
          <a:prstGeom prst="rect">
            <a:avLst/>
          </a:prstGeom>
          <a:noFill/>
        </p:spPr>
        <p:txBody>
          <a:bodyPr wrap="square" rtlCol="0">
            <a:spAutoFit/>
          </a:bodyPr>
          <a:lstStyle/>
          <a:p>
            <a:r>
              <a:rPr lang="nb-NO" b="1" dirty="0">
                <a:solidFill>
                  <a:schemeClr val="tx1"/>
                </a:solidFill>
                <a:latin typeface="Calibri" panose="020F0502020204030204" pitchFamily="34" charset="0"/>
              </a:rPr>
              <a:t>Utfordringer for pasient</a:t>
            </a:r>
          </a:p>
        </p:txBody>
      </p:sp>
      <p:sp>
        <p:nvSpPr>
          <p:cNvPr id="40" name="TekstSylinder 39"/>
          <p:cNvSpPr txBox="1"/>
          <p:nvPr/>
        </p:nvSpPr>
        <p:spPr>
          <a:xfrm>
            <a:off x="5205284" y="5813864"/>
            <a:ext cx="1554013" cy="600164"/>
          </a:xfrm>
          <a:prstGeom prst="rect">
            <a:avLst/>
          </a:prstGeom>
          <a:noFill/>
        </p:spPr>
        <p:txBody>
          <a:bodyPr wrap="square" rtlCol="0">
            <a:spAutoFit/>
          </a:bodyPr>
          <a:lstStyle/>
          <a:p>
            <a:pPr marL="285750" indent="-285750">
              <a:buFont typeface="Arial" panose="020B0604020202020204" pitchFamily="34" charset="0"/>
              <a:buChar char="•"/>
            </a:pPr>
            <a:r>
              <a:rPr lang="nb-NO" sz="1100" dirty="0">
                <a:solidFill>
                  <a:schemeClr val="tx1"/>
                </a:solidFill>
                <a:latin typeface="Calibri" panose="020F0502020204030204" pitchFamily="34" charset="0"/>
              </a:rPr>
              <a:t>Tidsbruk</a:t>
            </a:r>
          </a:p>
          <a:p>
            <a:pPr marL="285750" indent="-285750">
              <a:buFont typeface="Arial" panose="020B0604020202020204" pitchFamily="34" charset="0"/>
              <a:buChar char="•"/>
            </a:pPr>
            <a:r>
              <a:rPr lang="nb-NO" sz="1100" dirty="0">
                <a:solidFill>
                  <a:schemeClr val="tx1"/>
                </a:solidFill>
                <a:latin typeface="Calibri" panose="020F0502020204030204" pitchFamily="34" charset="0"/>
              </a:rPr>
              <a:t>Mange reiser til/fra sykehus</a:t>
            </a:r>
          </a:p>
        </p:txBody>
      </p:sp>
      <p:sp>
        <p:nvSpPr>
          <p:cNvPr id="41" name="TekstSylinder 40"/>
          <p:cNvSpPr txBox="1"/>
          <p:nvPr/>
        </p:nvSpPr>
        <p:spPr>
          <a:xfrm>
            <a:off x="7560202" y="5822651"/>
            <a:ext cx="1554013" cy="938719"/>
          </a:xfrm>
          <a:prstGeom prst="rect">
            <a:avLst/>
          </a:prstGeom>
          <a:noFill/>
        </p:spPr>
        <p:txBody>
          <a:bodyPr wrap="square" rtlCol="0">
            <a:spAutoFit/>
          </a:bodyPr>
          <a:lstStyle/>
          <a:p>
            <a:pPr marL="285750" indent="-285750">
              <a:buFont typeface="Arial" panose="020B0604020202020204" pitchFamily="34" charset="0"/>
              <a:buChar char="•"/>
            </a:pPr>
            <a:r>
              <a:rPr lang="nb-NO" sz="1100" dirty="0">
                <a:solidFill>
                  <a:schemeClr val="tx1"/>
                </a:solidFill>
                <a:latin typeface="Calibri" panose="020F0502020204030204" pitchFamily="34" charset="0"/>
              </a:rPr>
              <a:t>Utrygghet</a:t>
            </a:r>
          </a:p>
          <a:p>
            <a:pPr marL="285750" indent="-285750">
              <a:buFont typeface="Arial" panose="020B0604020202020204" pitchFamily="34" charset="0"/>
              <a:buChar char="•"/>
            </a:pPr>
            <a:r>
              <a:rPr lang="nb-NO" sz="1100" dirty="0">
                <a:solidFill>
                  <a:schemeClr val="tx1"/>
                </a:solidFill>
                <a:latin typeface="Calibri" panose="020F0502020204030204" pitchFamily="34" charset="0"/>
              </a:rPr>
              <a:t>Forverring</a:t>
            </a:r>
          </a:p>
          <a:p>
            <a:pPr marL="285750" indent="-285750">
              <a:buFont typeface="Arial" panose="020B0604020202020204" pitchFamily="34" charset="0"/>
              <a:buChar char="•"/>
            </a:pPr>
            <a:r>
              <a:rPr lang="nb-NO" sz="1100" dirty="0">
                <a:solidFill>
                  <a:schemeClr val="tx1"/>
                </a:solidFill>
                <a:latin typeface="Calibri" panose="020F0502020204030204" pitchFamily="34" charset="0"/>
              </a:rPr>
              <a:t>Sykehusbesøk</a:t>
            </a:r>
          </a:p>
          <a:p>
            <a:pPr marL="285750" indent="-285750">
              <a:buFont typeface="Arial" panose="020B0604020202020204" pitchFamily="34" charset="0"/>
              <a:buChar char="•"/>
            </a:pPr>
            <a:r>
              <a:rPr lang="nb-NO" sz="1100" dirty="0">
                <a:solidFill>
                  <a:schemeClr val="tx1"/>
                </a:solidFill>
                <a:latin typeface="Calibri" panose="020F0502020204030204" pitchFamily="34" charset="0"/>
              </a:rPr>
              <a:t>Kontakt med helsepersonell</a:t>
            </a:r>
          </a:p>
        </p:txBody>
      </p:sp>
      <p:sp>
        <p:nvSpPr>
          <p:cNvPr id="42" name="TekstSylinder 41"/>
          <p:cNvSpPr txBox="1"/>
          <p:nvPr/>
        </p:nvSpPr>
        <p:spPr>
          <a:xfrm>
            <a:off x="2648963" y="5775591"/>
            <a:ext cx="1554013" cy="600164"/>
          </a:xfrm>
          <a:prstGeom prst="rect">
            <a:avLst/>
          </a:prstGeom>
          <a:noFill/>
        </p:spPr>
        <p:txBody>
          <a:bodyPr wrap="square" rtlCol="0">
            <a:spAutoFit/>
          </a:bodyPr>
          <a:lstStyle/>
          <a:p>
            <a:pPr marL="285750" indent="-285750">
              <a:buFont typeface="Arial" panose="020B0604020202020204" pitchFamily="34" charset="0"/>
              <a:buChar char="•"/>
            </a:pPr>
            <a:r>
              <a:rPr lang="nb-NO" sz="1100" dirty="0">
                <a:solidFill>
                  <a:schemeClr val="tx1"/>
                </a:solidFill>
                <a:latin typeface="Calibri" panose="020F0502020204030204" pitchFamily="34" charset="0"/>
              </a:rPr>
              <a:t>Utrygghet</a:t>
            </a:r>
          </a:p>
          <a:p>
            <a:pPr marL="285750" indent="-285750">
              <a:buFont typeface="Arial" panose="020B0604020202020204" pitchFamily="34" charset="0"/>
              <a:buChar char="•"/>
            </a:pPr>
            <a:r>
              <a:rPr lang="nb-NO" sz="1100" dirty="0">
                <a:solidFill>
                  <a:schemeClr val="tx1"/>
                </a:solidFill>
                <a:latin typeface="Calibri" panose="020F0502020204030204" pitchFamily="34" charset="0"/>
              </a:rPr>
              <a:t>Mange spørsmål</a:t>
            </a:r>
          </a:p>
          <a:p>
            <a:pPr marL="285750" indent="-285750">
              <a:buFont typeface="Arial" panose="020B0604020202020204" pitchFamily="34" charset="0"/>
              <a:buChar char="•"/>
            </a:pPr>
            <a:r>
              <a:rPr lang="nb-NO" sz="1100" dirty="0">
                <a:solidFill>
                  <a:schemeClr val="tx1"/>
                </a:solidFill>
                <a:latin typeface="Calibri" panose="020F0502020204030204" pitchFamily="34" charset="0"/>
              </a:rPr>
              <a:t>Varierende form</a:t>
            </a:r>
          </a:p>
        </p:txBody>
      </p:sp>
      <p:sp>
        <p:nvSpPr>
          <p:cNvPr id="43" name="TekstSylinder 42"/>
          <p:cNvSpPr txBox="1"/>
          <p:nvPr/>
        </p:nvSpPr>
        <p:spPr>
          <a:xfrm>
            <a:off x="9747990" y="5830738"/>
            <a:ext cx="1782120" cy="600164"/>
          </a:xfrm>
          <a:prstGeom prst="rect">
            <a:avLst/>
          </a:prstGeom>
          <a:noFill/>
        </p:spPr>
        <p:txBody>
          <a:bodyPr wrap="square" rtlCol="0">
            <a:spAutoFit/>
          </a:bodyPr>
          <a:lstStyle/>
          <a:p>
            <a:pPr marL="285750" indent="-285750">
              <a:buFont typeface="Arial" panose="020B0604020202020204" pitchFamily="34" charset="0"/>
              <a:buChar char="•"/>
            </a:pPr>
            <a:r>
              <a:rPr lang="nb-NO" sz="1100" dirty="0">
                <a:solidFill>
                  <a:schemeClr val="tx1"/>
                </a:solidFill>
                <a:latin typeface="Calibri" panose="020F0502020204030204" pitchFamily="34" charset="0"/>
              </a:rPr>
              <a:t>Uforutsigbarhet</a:t>
            </a:r>
          </a:p>
          <a:p>
            <a:pPr marL="285750" indent="-285750">
              <a:buFont typeface="Arial" panose="020B0604020202020204" pitchFamily="34" charset="0"/>
              <a:buChar char="•"/>
            </a:pPr>
            <a:r>
              <a:rPr lang="nb-NO" sz="1100" dirty="0">
                <a:solidFill>
                  <a:schemeClr val="tx1"/>
                </a:solidFill>
                <a:latin typeface="Calibri" panose="020F0502020204030204" pitchFamily="34" charset="0"/>
              </a:rPr>
              <a:t>Sykehusopphold</a:t>
            </a:r>
          </a:p>
          <a:p>
            <a:pPr marL="285750" indent="-285750">
              <a:buFont typeface="Arial" panose="020B0604020202020204" pitchFamily="34" charset="0"/>
              <a:buChar char="•"/>
            </a:pPr>
            <a:r>
              <a:rPr lang="nb-NO" sz="1100" dirty="0">
                <a:solidFill>
                  <a:schemeClr val="tx1"/>
                </a:solidFill>
                <a:latin typeface="Calibri" panose="020F0502020204030204" pitchFamily="34" charset="0"/>
              </a:rPr>
              <a:t>Reise til/fra sykehus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8"/>
        <p:cNvGrpSpPr/>
        <p:nvPr/>
      </p:nvGrpSpPr>
      <p:grpSpPr>
        <a:xfrm>
          <a:off x="0" y="0"/>
          <a:ext cx="0" cy="0"/>
          <a:chOff x="0" y="0"/>
          <a:chExt cx="0" cy="0"/>
        </a:xfrm>
      </p:grpSpPr>
      <p:sp>
        <p:nvSpPr>
          <p:cNvPr id="34" name="Rektangel 33"/>
          <p:cNvSpPr/>
          <p:nvPr/>
        </p:nvSpPr>
        <p:spPr>
          <a:xfrm>
            <a:off x="0" y="5651351"/>
            <a:ext cx="12192000" cy="1205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solidFill>
                <a:schemeClr val="tx1"/>
              </a:solidFill>
              <a:latin typeface="Calibri" panose="020F0502020204030204" pitchFamily="34" charset="0"/>
              <a:sym typeface="Calibri"/>
            </a:endParaRPr>
          </a:p>
        </p:txBody>
      </p:sp>
      <p:pic>
        <p:nvPicPr>
          <p:cNvPr id="1279" name="Google Shape;1279;p183"/>
          <p:cNvPicPr preferRelativeResize="0"/>
          <p:nvPr/>
        </p:nvPicPr>
        <p:blipFill rotWithShape="1">
          <a:blip r:embed="rId3" cstate="screen">
            <a:alphaModFix/>
            <a:extLst>
              <a:ext uri="{28A0092B-C50C-407E-A947-70E740481C1C}">
                <a14:useLocalDpi xmlns:a14="http://schemas.microsoft.com/office/drawing/2010/main"/>
              </a:ext>
            </a:extLst>
          </a:blip>
          <a:srcRect l="7555" r="7547"/>
          <a:stretch/>
        </p:blipFill>
        <p:spPr>
          <a:xfrm>
            <a:off x="6672247" y="392381"/>
            <a:ext cx="1958129" cy="2494727"/>
          </a:xfrm>
          <a:prstGeom prst="rect">
            <a:avLst/>
          </a:prstGeom>
          <a:noFill/>
          <a:ln>
            <a:noFill/>
          </a:ln>
        </p:spPr>
      </p:pic>
      <p:pic>
        <p:nvPicPr>
          <p:cNvPr id="1280" name="Google Shape;1280;p183"/>
          <p:cNvPicPr preferRelativeResize="0"/>
          <p:nvPr/>
        </p:nvPicPr>
        <p:blipFill rotWithShape="1">
          <a:blip r:embed="rId4" cstate="screen">
            <a:alphaModFix/>
            <a:extLst>
              <a:ext uri="{28A0092B-C50C-407E-A947-70E740481C1C}">
                <a14:useLocalDpi xmlns:a14="http://schemas.microsoft.com/office/drawing/2010/main"/>
              </a:ext>
            </a:extLst>
          </a:blip>
          <a:srcRect l="12851" r="12859"/>
          <a:stretch/>
        </p:blipFill>
        <p:spPr>
          <a:xfrm>
            <a:off x="4432196" y="235495"/>
            <a:ext cx="1949601" cy="2702387"/>
          </a:xfrm>
          <a:prstGeom prst="rect">
            <a:avLst/>
          </a:prstGeom>
          <a:noFill/>
          <a:ln>
            <a:noFill/>
          </a:ln>
        </p:spPr>
      </p:pic>
      <p:pic>
        <p:nvPicPr>
          <p:cNvPr id="1281" name="Google Shape;1281;p183"/>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042304" y="1935597"/>
            <a:ext cx="765335" cy="1481967"/>
          </a:xfrm>
          <a:prstGeom prst="rect">
            <a:avLst/>
          </a:prstGeom>
          <a:noFill/>
          <a:ln>
            <a:noFill/>
          </a:ln>
        </p:spPr>
      </p:pic>
      <p:pic>
        <p:nvPicPr>
          <p:cNvPr id="1282" name="Google Shape;1282;p183"/>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5523526" y="2002554"/>
            <a:ext cx="906468" cy="1599808"/>
          </a:xfrm>
          <a:prstGeom prst="rect">
            <a:avLst/>
          </a:prstGeom>
          <a:noFill/>
          <a:ln>
            <a:noFill/>
          </a:ln>
        </p:spPr>
      </p:pic>
      <p:sp>
        <p:nvSpPr>
          <p:cNvPr id="1283" name="Google Shape;1283;p183"/>
          <p:cNvSpPr txBox="1"/>
          <p:nvPr/>
        </p:nvSpPr>
        <p:spPr>
          <a:xfrm>
            <a:off x="367400" y="332242"/>
            <a:ext cx="6062400" cy="519000"/>
          </a:xfrm>
          <a:prstGeom prst="rect">
            <a:avLst/>
          </a:prstGeom>
          <a:noFill/>
          <a:ln>
            <a:noFill/>
          </a:ln>
        </p:spPr>
        <p:txBody>
          <a:bodyPr spcFirstLastPara="1" wrap="square" lIns="121875" tIns="121875" rIns="121875" bIns="121875" anchor="t" anchorCtr="0">
            <a:noAutofit/>
          </a:bodyPr>
          <a:lstStyle/>
          <a:p>
            <a:pPr marL="0" marR="0" lvl="0" indent="0" algn="l" rtl="0">
              <a:spcBef>
                <a:spcPts val="0"/>
              </a:spcBef>
              <a:spcAft>
                <a:spcPts val="0"/>
              </a:spcAft>
              <a:buNone/>
            </a:pPr>
            <a:r>
              <a:rPr lang="nb-NO" sz="2133" b="1" dirty="0">
                <a:solidFill>
                  <a:srgbClr val="0B5394"/>
                </a:solidFill>
                <a:latin typeface="Calibri"/>
                <a:ea typeface="Calibri"/>
                <a:cs typeface="Calibri"/>
                <a:sym typeface="Calibri"/>
              </a:rPr>
              <a:t>Eksempel </a:t>
            </a:r>
            <a:r>
              <a:rPr lang="nb-NO" sz="2133" b="1" dirty="0">
                <a:solidFill>
                  <a:srgbClr val="6FA8DC"/>
                </a:solidFill>
                <a:latin typeface="Calibri"/>
                <a:ea typeface="Calibri"/>
                <a:cs typeface="Calibri"/>
                <a:sym typeface="Calibri"/>
              </a:rPr>
              <a:t>Ønsket brukerreise</a:t>
            </a:r>
          </a:p>
        </p:txBody>
      </p:sp>
      <p:sp>
        <p:nvSpPr>
          <p:cNvPr id="1284" name="Google Shape;1284;p183"/>
          <p:cNvSpPr txBox="1"/>
          <p:nvPr/>
        </p:nvSpPr>
        <p:spPr>
          <a:xfrm>
            <a:off x="445149" y="3707861"/>
            <a:ext cx="1949700" cy="715200"/>
          </a:xfrm>
          <a:prstGeom prst="rect">
            <a:avLst/>
          </a:prstGeom>
          <a:noFill/>
          <a:ln>
            <a:noFill/>
          </a:ln>
        </p:spPr>
        <p:txBody>
          <a:bodyPr spcFirstLastPara="1" wrap="square" lIns="121875" tIns="121875" rIns="121875" bIns="121875" anchor="t" anchorCtr="0">
            <a:noAutofit/>
          </a:bodyPr>
          <a:lstStyle/>
          <a:p>
            <a:pPr marL="0" marR="0" lvl="0" indent="0" algn="l" rtl="0">
              <a:spcBef>
                <a:spcPts val="0"/>
              </a:spcBef>
              <a:spcAft>
                <a:spcPts val="0"/>
              </a:spcAft>
              <a:buNone/>
            </a:pPr>
            <a:r>
              <a:rPr lang="nb-NO" sz="1100" b="1" dirty="0" err="1">
                <a:solidFill>
                  <a:srgbClr val="073763"/>
                </a:solidFill>
                <a:latin typeface="Calibri"/>
                <a:ea typeface="Calibri"/>
                <a:cs typeface="Calibri"/>
                <a:sym typeface="Calibri"/>
              </a:rPr>
              <a:t>Onboarding</a:t>
            </a:r>
            <a:r>
              <a:rPr lang="nb-NO" sz="1100" b="1" dirty="0">
                <a:solidFill>
                  <a:srgbClr val="073763"/>
                </a:solidFill>
                <a:latin typeface="Calibri"/>
                <a:ea typeface="Calibri"/>
                <a:cs typeface="Calibri"/>
                <a:sym typeface="Calibri"/>
              </a:rPr>
              <a:t>/inklusjon</a:t>
            </a:r>
            <a:br>
              <a:rPr lang="nb-NO" sz="1100" dirty="0">
                <a:solidFill>
                  <a:srgbClr val="073763"/>
                </a:solidFill>
                <a:latin typeface="Calibri"/>
                <a:ea typeface="Calibri"/>
                <a:cs typeface="Calibri"/>
                <a:sym typeface="Calibri"/>
              </a:rPr>
            </a:br>
            <a:r>
              <a:rPr lang="nb-NO" sz="1100" dirty="0">
                <a:solidFill>
                  <a:srgbClr val="073763"/>
                </a:solidFill>
                <a:latin typeface="Calibri"/>
                <a:ea typeface="Calibri"/>
                <a:cs typeface="Calibri"/>
                <a:sym typeface="Calibri"/>
              </a:rPr>
              <a:t>Pasienten vurderes til hjemmeoppfølging og gjennomgår samtale om motivasjon og ønsker. Helsepersonell  på sykehus</a:t>
            </a:r>
          </a:p>
          <a:p>
            <a:pPr marL="0" marR="0" lvl="0" indent="0" algn="l" rtl="0">
              <a:spcBef>
                <a:spcPts val="0"/>
              </a:spcBef>
              <a:spcAft>
                <a:spcPts val="0"/>
              </a:spcAft>
              <a:buNone/>
            </a:pPr>
            <a:r>
              <a:rPr lang="nb-NO" sz="1100" dirty="0">
                <a:solidFill>
                  <a:srgbClr val="073763"/>
                </a:solidFill>
                <a:latin typeface="Calibri"/>
                <a:ea typeface="Calibri"/>
                <a:cs typeface="Calibri"/>
                <a:sym typeface="Calibri"/>
              </a:rPr>
              <a:t> viser introduksjonsmateriell og forklarer hvordan dette kan gi pasienten verdi</a:t>
            </a:r>
          </a:p>
        </p:txBody>
      </p:sp>
      <p:sp>
        <p:nvSpPr>
          <p:cNvPr id="1285" name="Google Shape;1285;p183"/>
          <p:cNvSpPr txBox="1"/>
          <p:nvPr/>
        </p:nvSpPr>
        <p:spPr>
          <a:xfrm>
            <a:off x="5271481" y="3656122"/>
            <a:ext cx="1981500" cy="1815600"/>
          </a:xfrm>
          <a:prstGeom prst="rect">
            <a:avLst/>
          </a:prstGeom>
          <a:noFill/>
          <a:ln>
            <a:noFill/>
          </a:ln>
        </p:spPr>
        <p:txBody>
          <a:bodyPr spcFirstLastPara="1" wrap="square" lIns="121875" tIns="121875" rIns="121875" bIns="121875" anchor="t" anchorCtr="0">
            <a:noAutofit/>
          </a:bodyPr>
          <a:lstStyle/>
          <a:p>
            <a:pPr marL="0" marR="0" lvl="0" indent="0" algn="l" rtl="0">
              <a:spcBef>
                <a:spcPts val="0"/>
              </a:spcBef>
              <a:spcAft>
                <a:spcPts val="0"/>
              </a:spcAft>
              <a:buNone/>
            </a:pPr>
            <a:r>
              <a:rPr lang="nb-NO" sz="1100" b="1" dirty="0">
                <a:solidFill>
                  <a:srgbClr val="073763"/>
                </a:solidFill>
                <a:latin typeface="Calibri"/>
                <a:ea typeface="Calibri"/>
                <a:cs typeface="Calibri"/>
                <a:sym typeface="Calibri"/>
              </a:rPr>
              <a:t>Ta prøver</a:t>
            </a:r>
            <a:br>
              <a:rPr lang="nb-NO" sz="1100" dirty="0">
                <a:solidFill>
                  <a:srgbClr val="073763"/>
                </a:solidFill>
                <a:latin typeface="Calibri"/>
                <a:ea typeface="Calibri"/>
                <a:cs typeface="Calibri"/>
                <a:sym typeface="Calibri"/>
              </a:rPr>
            </a:br>
            <a:r>
              <a:rPr lang="nb-NO" sz="1100" dirty="0">
                <a:solidFill>
                  <a:srgbClr val="073763"/>
                </a:solidFill>
                <a:latin typeface="Calibri"/>
                <a:ea typeface="Calibri"/>
                <a:cs typeface="Calibri"/>
                <a:sym typeface="Calibri"/>
              </a:rPr>
              <a:t>Pasienten utfører målinger hjemme og mottar bekreftelse på at prøve er utført og mottatt av helsepersonell</a:t>
            </a:r>
          </a:p>
        </p:txBody>
      </p:sp>
      <p:pic>
        <p:nvPicPr>
          <p:cNvPr id="1286" name="Google Shape;1286;p183"/>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2372970" y="1799430"/>
            <a:ext cx="1153216" cy="1868529"/>
          </a:xfrm>
          <a:prstGeom prst="rect">
            <a:avLst/>
          </a:prstGeom>
          <a:noFill/>
          <a:ln>
            <a:noFill/>
          </a:ln>
        </p:spPr>
      </p:pic>
      <p:sp>
        <p:nvSpPr>
          <p:cNvPr id="1287" name="Google Shape;1287;p183"/>
          <p:cNvSpPr/>
          <p:nvPr/>
        </p:nvSpPr>
        <p:spPr>
          <a:xfrm>
            <a:off x="1115536" y="1363421"/>
            <a:ext cx="1517100" cy="586200"/>
          </a:xfrm>
          <a:prstGeom prst="roundRect">
            <a:avLst>
              <a:gd name="adj" fmla="val 50000"/>
            </a:avLst>
          </a:prstGeom>
          <a:solidFill>
            <a:schemeClr val="lt2"/>
          </a:solidFill>
          <a:ln>
            <a:noFill/>
          </a:ln>
        </p:spPr>
        <p:txBody>
          <a:bodyPr spcFirstLastPara="1" wrap="square" lIns="121875" tIns="121875" rIns="121875" bIns="121875"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1288" name="Google Shape;1288;p183"/>
          <p:cNvSpPr/>
          <p:nvPr/>
        </p:nvSpPr>
        <p:spPr>
          <a:xfrm rot="-7667821">
            <a:off x="1812984" y="1579040"/>
            <a:ext cx="270695" cy="640586"/>
          </a:xfrm>
          <a:prstGeom prst="triangle">
            <a:avLst>
              <a:gd name="adj" fmla="val 50000"/>
            </a:avLst>
          </a:prstGeom>
          <a:solidFill>
            <a:schemeClr val="lt2"/>
          </a:solidFill>
          <a:ln>
            <a:noFill/>
          </a:ln>
        </p:spPr>
        <p:txBody>
          <a:bodyPr spcFirstLastPara="1" wrap="square" lIns="121875" tIns="121875" rIns="121875" bIns="121875"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1289" name="Google Shape;1289;p183"/>
          <p:cNvSpPr txBox="1"/>
          <p:nvPr/>
        </p:nvSpPr>
        <p:spPr>
          <a:xfrm>
            <a:off x="1200338" y="1312669"/>
            <a:ext cx="1432200" cy="519000"/>
          </a:xfrm>
          <a:prstGeom prst="rect">
            <a:avLst/>
          </a:prstGeom>
          <a:noFill/>
          <a:ln>
            <a:noFill/>
          </a:ln>
        </p:spPr>
        <p:txBody>
          <a:bodyPr spcFirstLastPara="1" wrap="square" lIns="121875" tIns="121875" rIns="121875" bIns="121875" anchor="t" anchorCtr="0">
            <a:noAutofit/>
          </a:bodyPr>
          <a:lstStyle/>
          <a:p>
            <a:pPr marL="0" marR="0" lvl="0" indent="0" algn="l" rtl="0">
              <a:spcBef>
                <a:spcPts val="0"/>
              </a:spcBef>
              <a:spcAft>
                <a:spcPts val="0"/>
              </a:spcAft>
              <a:buNone/>
            </a:pPr>
            <a:r>
              <a:rPr lang="en-GB" sz="933" i="1" dirty="0" err="1">
                <a:solidFill>
                  <a:srgbClr val="073763"/>
                </a:solidFill>
                <a:latin typeface="Calibri"/>
                <a:ea typeface="Calibri"/>
                <a:cs typeface="Calibri"/>
                <a:sym typeface="Calibri"/>
              </a:rPr>
              <a:t>Hva</a:t>
            </a:r>
            <a:r>
              <a:rPr lang="en-GB" sz="933" i="1" dirty="0">
                <a:solidFill>
                  <a:srgbClr val="073763"/>
                </a:solidFill>
                <a:latin typeface="Calibri"/>
                <a:ea typeface="Calibri"/>
                <a:cs typeface="Calibri"/>
                <a:sym typeface="Calibri"/>
              </a:rPr>
              <a:t> </a:t>
            </a:r>
            <a:r>
              <a:rPr lang="en-GB" sz="933" i="1" dirty="0" err="1">
                <a:solidFill>
                  <a:srgbClr val="073763"/>
                </a:solidFill>
                <a:latin typeface="Calibri"/>
                <a:ea typeface="Calibri"/>
                <a:cs typeface="Calibri"/>
                <a:sym typeface="Calibri"/>
              </a:rPr>
              <a:t>tenker</a:t>
            </a:r>
            <a:r>
              <a:rPr lang="en-GB" sz="933" i="1" dirty="0">
                <a:solidFill>
                  <a:srgbClr val="073763"/>
                </a:solidFill>
                <a:latin typeface="Calibri"/>
                <a:ea typeface="Calibri"/>
                <a:cs typeface="Calibri"/>
                <a:sym typeface="Calibri"/>
              </a:rPr>
              <a:t> du om at du </a:t>
            </a:r>
            <a:r>
              <a:rPr lang="en-GB" sz="933" i="1" dirty="0" err="1">
                <a:solidFill>
                  <a:srgbClr val="073763"/>
                </a:solidFill>
                <a:latin typeface="Calibri"/>
                <a:ea typeface="Calibri"/>
                <a:cs typeface="Calibri"/>
                <a:sym typeface="Calibri"/>
              </a:rPr>
              <a:t>skal</a:t>
            </a:r>
            <a:r>
              <a:rPr lang="en-GB" sz="933" i="1" dirty="0">
                <a:solidFill>
                  <a:srgbClr val="073763"/>
                </a:solidFill>
                <a:latin typeface="Calibri"/>
                <a:ea typeface="Calibri"/>
                <a:cs typeface="Calibri"/>
                <a:sym typeface="Calibri"/>
              </a:rPr>
              <a:t> </a:t>
            </a:r>
            <a:r>
              <a:rPr lang="en-GB" sz="933" i="1" dirty="0" err="1">
                <a:solidFill>
                  <a:srgbClr val="073763"/>
                </a:solidFill>
                <a:latin typeface="Calibri"/>
                <a:ea typeface="Calibri"/>
                <a:cs typeface="Calibri"/>
                <a:sym typeface="Calibri"/>
              </a:rPr>
              <a:t>hjem</a:t>
            </a:r>
            <a:r>
              <a:rPr lang="en-GB" sz="933" i="1" dirty="0">
                <a:solidFill>
                  <a:srgbClr val="073763"/>
                </a:solidFill>
                <a:latin typeface="Calibri"/>
                <a:ea typeface="Calibri"/>
                <a:cs typeface="Calibri"/>
                <a:sym typeface="Calibri"/>
              </a:rPr>
              <a:t> </a:t>
            </a:r>
            <a:r>
              <a:rPr lang="en-GB" sz="933" i="1" dirty="0" err="1">
                <a:solidFill>
                  <a:srgbClr val="073763"/>
                </a:solidFill>
                <a:latin typeface="Calibri"/>
                <a:ea typeface="Calibri"/>
                <a:cs typeface="Calibri"/>
                <a:sym typeface="Calibri"/>
              </a:rPr>
              <a:t>igjen</a:t>
            </a:r>
            <a:r>
              <a:rPr lang="en-GB" sz="933" i="1" dirty="0">
                <a:solidFill>
                  <a:srgbClr val="073763"/>
                </a:solidFill>
                <a:latin typeface="Calibri"/>
                <a:ea typeface="Calibri"/>
                <a:cs typeface="Calibri"/>
                <a:sym typeface="Calibri"/>
              </a:rPr>
              <a:t> </a:t>
            </a:r>
            <a:r>
              <a:rPr lang="en-GB" sz="933" i="1" dirty="0" err="1">
                <a:solidFill>
                  <a:srgbClr val="073763"/>
                </a:solidFill>
                <a:latin typeface="Calibri"/>
                <a:ea typeface="Calibri"/>
                <a:cs typeface="Calibri"/>
                <a:sym typeface="Calibri"/>
              </a:rPr>
              <a:t>nå</a:t>
            </a:r>
            <a:r>
              <a:rPr lang="en-GB" sz="933" i="1" dirty="0">
                <a:solidFill>
                  <a:srgbClr val="073763"/>
                </a:solidFill>
                <a:latin typeface="Calibri"/>
                <a:ea typeface="Calibri"/>
                <a:cs typeface="Calibri"/>
                <a:sym typeface="Calibri"/>
              </a:rPr>
              <a:t> da?</a:t>
            </a:r>
            <a:endParaRPr sz="933" i="1" dirty="0">
              <a:solidFill>
                <a:srgbClr val="073763"/>
              </a:solidFill>
              <a:latin typeface="Calibri"/>
              <a:ea typeface="Calibri"/>
              <a:cs typeface="Calibri"/>
              <a:sym typeface="Calibri"/>
            </a:endParaRPr>
          </a:p>
        </p:txBody>
      </p:sp>
      <p:sp>
        <p:nvSpPr>
          <p:cNvPr id="1290" name="Google Shape;1290;p183"/>
          <p:cNvSpPr/>
          <p:nvPr/>
        </p:nvSpPr>
        <p:spPr>
          <a:xfrm rot="9512832" flipH="1">
            <a:off x="1855972" y="3120160"/>
            <a:ext cx="673830" cy="73761"/>
          </a:xfrm>
          <a:custGeom>
            <a:avLst/>
            <a:gdLst/>
            <a:ahLst/>
            <a:cxnLst/>
            <a:rect l="l" t="t" r="r" b="b"/>
            <a:pathLst>
              <a:path w="21077" h="5686" extrusionOk="0">
                <a:moveTo>
                  <a:pt x="0" y="5686"/>
                </a:moveTo>
                <a:cubicBezTo>
                  <a:pt x="1579" y="4784"/>
                  <a:pt x="5962" y="1078"/>
                  <a:pt x="9475" y="272"/>
                </a:cubicBezTo>
                <a:cubicBezTo>
                  <a:pt x="12988" y="-534"/>
                  <a:pt x="19143" y="755"/>
                  <a:pt x="21077" y="852"/>
                </a:cubicBezTo>
              </a:path>
            </a:pathLst>
          </a:custGeom>
          <a:noFill/>
          <a:ln w="9525" cap="flat" cmpd="sng">
            <a:solidFill>
              <a:srgbClr val="073763"/>
            </a:solidFill>
            <a:prstDash val="solid"/>
            <a:round/>
            <a:headEnd type="none" w="sm" len="sm"/>
            <a:tailEnd type="none" w="sm" len="sm"/>
          </a:ln>
        </p:spPr>
        <p:txBody>
          <a:bodyPr spcFirstLastPara="1" wrap="square" lIns="121875" tIns="121875" rIns="121875" bIns="121875"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1291" name="Google Shape;1291;p183"/>
          <p:cNvSpPr/>
          <p:nvPr/>
        </p:nvSpPr>
        <p:spPr>
          <a:xfrm rot="-10092814" flipH="1">
            <a:off x="4467949" y="2942047"/>
            <a:ext cx="760474" cy="102204"/>
          </a:xfrm>
          <a:custGeom>
            <a:avLst/>
            <a:gdLst/>
            <a:ahLst/>
            <a:cxnLst/>
            <a:rect l="l" t="t" r="r" b="b"/>
            <a:pathLst>
              <a:path w="21077" h="5686" extrusionOk="0">
                <a:moveTo>
                  <a:pt x="0" y="5686"/>
                </a:moveTo>
                <a:cubicBezTo>
                  <a:pt x="1579" y="4784"/>
                  <a:pt x="5962" y="1078"/>
                  <a:pt x="9475" y="272"/>
                </a:cubicBezTo>
                <a:cubicBezTo>
                  <a:pt x="12988" y="-534"/>
                  <a:pt x="19143" y="755"/>
                  <a:pt x="21077" y="852"/>
                </a:cubicBezTo>
              </a:path>
            </a:pathLst>
          </a:custGeom>
          <a:noFill/>
          <a:ln w="9525" cap="flat" cmpd="sng">
            <a:solidFill>
              <a:srgbClr val="073763"/>
            </a:solidFill>
            <a:prstDash val="solid"/>
            <a:round/>
            <a:headEnd type="none" w="sm" len="sm"/>
            <a:tailEnd type="none" w="sm" len="sm"/>
          </a:ln>
        </p:spPr>
        <p:txBody>
          <a:bodyPr spcFirstLastPara="1" wrap="square" lIns="121875" tIns="121875" rIns="121875" bIns="121875"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pic>
        <p:nvPicPr>
          <p:cNvPr id="1292" name="Google Shape;1292;p183"/>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7643911" y="1876684"/>
            <a:ext cx="906468" cy="1599808"/>
          </a:xfrm>
          <a:prstGeom prst="rect">
            <a:avLst/>
          </a:prstGeom>
          <a:noFill/>
          <a:ln>
            <a:noFill/>
          </a:ln>
        </p:spPr>
      </p:pic>
      <p:sp>
        <p:nvSpPr>
          <p:cNvPr id="1293" name="Google Shape;1293;p183"/>
          <p:cNvSpPr/>
          <p:nvPr/>
        </p:nvSpPr>
        <p:spPr>
          <a:xfrm rot="9512832" flipH="1">
            <a:off x="6498777" y="2986107"/>
            <a:ext cx="673830" cy="73761"/>
          </a:xfrm>
          <a:custGeom>
            <a:avLst/>
            <a:gdLst/>
            <a:ahLst/>
            <a:cxnLst/>
            <a:rect l="l" t="t" r="r" b="b"/>
            <a:pathLst>
              <a:path w="21077" h="5686" extrusionOk="0">
                <a:moveTo>
                  <a:pt x="0" y="5686"/>
                </a:moveTo>
                <a:cubicBezTo>
                  <a:pt x="1579" y="4784"/>
                  <a:pt x="5962" y="1078"/>
                  <a:pt x="9475" y="272"/>
                </a:cubicBezTo>
                <a:cubicBezTo>
                  <a:pt x="12988" y="-534"/>
                  <a:pt x="19143" y="755"/>
                  <a:pt x="21077" y="852"/>
                </a:cubicBezTo>
              </a:path>
            </a:pathLst>
          </a:custGeom>
          <a:noFill/>
          <a:ln w="9525" cap="flat" cmpd="sng">
            <a:solidFill>
              <a:srgbClr val="073763"/>
            </a:solidFill>
            <a:prstDash val="solid"/>
            <a:round/>
            <a:headEnd type="none" w="sm" len="sm"/>
            <a:tailEnd type="none" w="sm" len="sm"/>
          </a:ln>
        </p:spPr>
        <p:txBody>
          <a:bodyPr spcFirstLastPara="1" wrap="square" lIns="121875" tIns="121875" rIns="121875" bIns="121875"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1294" name="Google Shape;1294;p183"/>
          <p:cNvSpPr/>
          <p:nvPr/>
        </p:nvSpPr>
        <p:spPr>
          <a:xfrm rot="-10092814" flipH="1">
            <a:off x="8929321" y="3084779"/>
            <a:ext cx="760474" cy="102204"/>
          </a:xfrm>
          <a:custGeom>
            <a:avLst/>
            <a:gdLst/>
            <a:ahLst/>
            <a:cxnLst/>
            <a:rect l="l" t="t" r="r" b="b"/>
            <a:pathLst>
              <a:path w="21077" h="5686" extrusionOk="0">
                <a:moveTo>
                  <a:pt x="0" y="5686"/>
                </a:moveTo>
                <a:cubicBezTo>
                  <a:pt x="1579" y="4784"/>
                  <a:pt x="5962" y="1078"/>
                  <a:pt x="9475" y="272"/>
                </a:cubicBezTo>
                <a:cubicBezTo>
                  <a:pt x="12988" y="-534"/>
                  <a:pt x="19143" y="755"/>
                  <a:pt x="21077" y="852"/>
                </a:cubicBezTo>
              </a:path>
            </a:pathLst>
          </a:custGeom>
          <a:noFill/>
          <a:ln w="9525" cap="flat" cmpd="sng">
            <a:solidFill>
              <a:srgbClr val="073763"/>
            </a:solidFill>
            <a:prstDash val="solid"/>
            <a:round/>
            <a:headEnd type="none" w="sm" len="sm"/>
            <a:tailEnd type="none" w="sm" len="sm"/>
          </a:ln>
        </p:spPr>
        <p:txBody>
          <a:bodyPr spcFirstLastPara="1" wrap="square" lIns="121875" tIns="121875" rIns="121875" bIns="121875"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1295" name="Google Shape;1295;p183"/>
          <p:cNvSpPr txBox="1"/>
          <p:nvPr/>
        </p:nvSpPr>
        <p:spPr>
          <a:xfrm>
            <a:off x="7651311" y="3636052"/>
            <a:ext cx="2071800" cy="715200"/>
          </a:xfrm>
          <a:prstGeom prst="rect">
            <a:avLst/>
          </a:prstGeom>
          <a:noFill/>
          <a:ln>
            <a:noFill/>
          </a:ln>
        </p:spPr>
        <p:txBody>
          <a:bodyPr spcFirstLastPara="1" wrap="square" lIns="121875" tIns="121875" rIns="121875" bIns="121875" anchor="t" anchorCtr="0">
            <a:noAutofit/>
          </a:bodyPr>
          <a:lstStyle/>
          <a:p>
            <a:pPr marL="0" marR="0" lvl="0" indent="0" algn="l" rtl="0">
              <a:spcBef>
                <a:spcPts val="0"/>
              </a:spcBef>
              <a:spcAft>
                <a:spcPts val="0"/>
              </a:spcAft>
              <a:buNone/>
            </a:pPr>
            <a:r>
              <a:rPr lang="nb-NO" sz="1100" b="1" dirty="0">
                <a:solidFill>
                  <a:srgbClr val="073763"/>
                </a:solidFill>
                <a:latin typeface="Calibri"/>
                <a:ea typeface="Calibri"/>
                <a:cs typeface="Calibri"/>
                <a:sym typeface="Calibri"/>
              </a:rPr>
              <a:t>Få svar på prøver</a:t>
            </a:r>
            <a:br>
              <a:rPr lang="nb-NO" sz="1100" dirty="0">
                <a:solidFill>
                  <a:srgbClr val="073763"/>
                </a:solidFill>
                <a:latin typeface="Calibri"/>
                <a:ea typeface="Calibri"/>
                <a:cs typeface="Calibri"/>
                <a:sym typeface="Calibri"/>
              </a:rPr>
            </a:br>
            <a:r>
              <a:rPr lang="nb-NO" sz="1100" dirty="0">
                <a:solidFill>
                  <a:srgbClr val="073763"/>
                </a:solidFill>
                <a:latin typeface="Calibri"/>
                <a:ea typeface="Calibri"/>
                <a:cs typeface="Calibri"/>
                <a:sym typeface="Calibri"/>
              </a:rPr>
              <a:t>Prøvesvar og oppfølging blir vurdert av personell på sykehuset, og vil gi mulighet for å reagere raskere på endringer.</a:t>
            </a:r>
          </a:p>
        </p:txBody>
      </p:sp>
      <p:sp>
        <p:nvSpPr>
          <p:cNvPr id="1296" name="Google Shape;1296;p183"/>
          <p:cNvSpPr txBox="1"/>
          <p:nvPr/>
        </p:nvSpPr>
        <p:spPr>
          <a:xfrm>
            <a:off x="10078036" y="3667179"/>
            <a:ext cx="1733700" cy="715200"/>
          </a:xfrm>
          <a:prstGeom prst="rect">
            <a:avLst/>
          </a:prstGeom>
          <a:noFill/>
          <a:ln>
            <a:noFill/>
          </a:ln>
        </p:spPr>
        <p:txBody>
          <a:bodyPr spcFirstLastPara="1" wrap="square" lIns="121875" tIns="121875" rIns="121875" bIns="121875" anchor="t" anchorCtr="0">
            <a:noAutofit/>
          </a:bodyPr>
          <a:lstStyle/>
          <a:p>
            <a:pPr marL="0" marR="0" lvl="0" indent="0" algn="l" rtl="0">
              <a:spcBef>
                <a:spcPts val="0"/>
              </a:spcBef>
              <a:spcAft>
                <a:spcPts val="0"/>
              </a:spcAft>
              <a:buNone/>
            </a:pPr>
            <a:r>
              <a:rPr lang="nb-NO" sz="1100" b="1" dirty="0" err="1">
                <a:solidFill>
                  <a:srgbClr val="073763"/>
                </a:solidFill>
                <a:latin typeface="Calibri"/>
                <a:ea typeface="Calibri"/>
                <a:cs typeface="Calibri"/>
                <a:sym typeface="Calibri"/>
              </a:rPr>
              <a:t>Offboarding</a:t>
            </a:r>
            <a:br>
              <a:rPr lang="nb-NO" sz="1100" dirty="0">
                <a:solidFill>
                  <a:srgbClr val="073763"/>
                </a:solidFill>
                <a:latin typeface="Calibri"/>
                <a:ea typeface="Calibri"/>
                <a:cs typeface="Calibri"/>
                <a:sym typeface="Calibri"/>
              </a:rPr>
            </a:br>
            <a:r>
              <a:rPr lang="nb-NO" sz="1100" dirty="0">
                <a:solidFill>
                  <a:srgbClr val="073763"/>
                </a:solidFill>
                <a:latin typeface="Calibri"/>
                <a:ea typeface="Calibri"/>
                <a:cs typeface="Calibri"/>
                <a:sym typeface="Calibri"/>
              </a:rPr>
              <a:t>Pasienten avslutter prøvetaking hjemme på en god måte gjennom etablerte rutiner for å avslutte oppfølging og innlevering av utstyr</a:t>
            </a:r>
          </a:p>
          <a:p>
            <a:pPr marL="0" marR="0" lvl="0" indent="0" algn="l" rtl="0">
              <a:spcBef>
                <a:spcPts val="0"/>
              </a:spcBef>
              <a:spcAft>
                <a:spcPts val="0"/>
              </a:spcAft>
              <a:buNone/>
            </a:pPr>
            <a:endParaRPr lang="nb-NO" sz="1100" dirty="0">
              <a:solidFill>
                <a:srgbClr val="073763"/>
              </a:solidFill>
              <a:latin typeface="Calibri"/>
              <a:ea typeface="Calibri"/>
              <a:cs typeface="Calibri"/>
              <a:sym typeface="Calibri"/>
            </a:endParaRPr>
          </a:p>
          <a:p>
            <a:pPr marL="0" marR="0" lvl="0" indent="0" algn="l" rtl="0">
              <a:spcBef>
                <a:spcPts val="0"/>
              </a:spcBef>
              <a:spcAft>
                <a:spcPts val="0"/>
              </a:spcAft>
              <a:buNone/>
            </a:pPr>
            <a:endParaRPr lang="nb-NO" sz="1100" dirty="0">
              <a:solidFill>
                <a:srgbClr val="073763"/>
              </a:solidFill>
              <a:latin typeface="Calibri"/>
              <a:ea typeface="Calibri"/>
              <a:cs typeface="Calibri"/>
              <a:sym typeface="Calibri"/>
            </a:endParaRPr>
          </a:p>
          <a:p>
            <a:pPr marL="0" marR="0" lvl="0" indent="0" algn="l" rtl="0">
              <a:spcBef>
                <a:spcPts val="0"/>
              </a:spcBef>
              <a:spcAft>
                <a:spcPts val="0"/>
              </a:spcAft>
              <a:buNone/>
            </a:pPr>
            <a:endParaRPr lang="nb-NO" sz="1100" dirty="0">
              <a:solidFill>
                <a:srgbClr val="073763"/>
              </a:solidFill>
              <a:latin typeface="Calibri"/>
              <a:ea typeface="Calibri"/>
              <a:cs typeface="Calibri"/>
              <a:sym typeface="Calibri"/>
            </a:endParaRPr>
          </a:p>
        </p:txBody>
      </p:sp>
      <p:pic>
        <p:nvPicPr>
          <p:cNvPr id="1297" name="Google Shape;1297;p183"/>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243985" y="1931946"/>
            <a:ext cx="1153216" cy="1868529"/>
          </a:xfrm>
          <a:prstGeom prst="rect">
            <a:avLst/>
          </a:prstGeom>
          <a:noFill/>
          <a:ln>
            <a:noFill/>
          </a:ln>
        </p:spPr>
      </p:pic>
      <p:pic>
        <p:nvPicPr>
          <p:cNvPr id="1298" name="Google Shape;1298;p183"/>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993135" y="2106422"/>
            <a:ext cx="765335" cy="1481959"/>
          </a:xfrm>
          <a:prstGeom prst="rect">
            <a:avLst/>
          </a:prstGeom>
          <a:noFill/>
          <a:ln>
            <a:noFill/>
          </a:ln>
        </p:spPr>
      </p:pic>
      <p:sp>
        <p:nvSpPr>
          <p:cNvPr id="1299" name="Google Shape;1299;p183"/>
          <p:cNvSpPr txBox="1"/>
          <p:nvPr/>
        </p:nvSpPr>
        <p:spPr>
          <a:xfrm>
            <a:off x="2795243" y="3667959"/>
            <a:ext cx="1945800" cy="1215900"/>
          </a:xfrm>
          <a:prstGeom prst="rect">
            <a:avLst/>
          </a:prstGeom>
          <a:noFill/>
          <a:ln>
            <a:noFill/>
          </a:ln>
        </p:spPr>
        <p:txBody>
          <a:bodyPr spcFirstLastPara="1" wrap="square" lIns="121875" tIns="121875" rIns="121875" bIns="121875" anchor="t" anchorCtr="0">
            <a:noAutofit/>
          </a:bodyPr>
          <a:lstStyle/>
          <a:p>
            <a:pPr marL="0" marR="0" lvl="0" indent="0" algn="l" rtl="0">
              <a:spcBef>
                <a:spcPts val="0"/>
              </a:spcBef>
              <a:spcAft>
                <a:spcPts val="0"/>
              </a:spcAft>
              <a:buNone/>
            </a:pPr>
            <a:r>
              <a:rPr lang="nb-NO" sz="1100" b="1" dirty="0">
                <a:solidFill>
                  <a:srgbClr val="073763"/>
                </a:solidFill>
                <a:latin typeface="Calibri"/>
                <a:ea typeface="Calibri"/>
                <a:cs typeface="Calibri"/>
                <a:sym typeface="Calibri"/>
              </a:rPr>
              <a:t>Komme i gang</a:t>
            </a:r>
            <a:br>
              <a:rPr lang="nb-NO" sz="1100" dirty="0">
                <a:solidFill>
                  <a:srgbClr val="073763"/>
                </a:solidFill>
                <a:latin typeface="Calibri"/>
                <a:ea typeface="Calibri"/>
                <a:cs typeface="Calibri"/>
                <a:sym typeface="Calibri"/>
              </a:rPr>
            </a:br>
            <a:r>
              <a:rPr lang="nb-NO" sz="1100" dirty="0">
                <a:solidFill>
                  <a:srgbClr val="073763"/>
                </a:solidFill>
                <a:latin typeface="Calibri"/>
                <a:ea typeface="Calibri"/>
                <a:cs typeface="Calibri"/>
                <a:sym typeface="Calibri"/>
              </a:rPr>
              <a:t>Pasienten og pårørende mottar opplæring og praktisk trening på sykehuset før pasienten skrives ut med kursbevis. Pasienten får aktuelt utstyr samme dag.</a:t>
            </a:r>
          </a:p>
        </p:txBody>
      </p:sp>
      <p:pic>
        <p:nvPicPr>
          <p:cNvPr id="1300" name="Google Shape;1300;p183"/>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3613387" y="2474980"/>
            <a:ext cx="765331" cy="712135"/>
          </a:xfrm>
          <a:prstGeom prst="rect">
            <a:avLst/>
          </a:prstGeom>
          <a:noFill/>
          <a:ln>
            <a:noFill/>
          </a:ln>
        </p:spPr>
      </p:pic>
      <p:sp>
        <p:nvSpPr>
          <p:cNvPr id="1301" name="Google Shape;1301;p183"/>
          <p:cNvSpPr/>
          <p:nvPr/>
        </p:nvSpPr>
        <p:spPr>
          <a:xfrm>
            <a:off x="8649658" y="1351575"/>
            <a:ext cx="1619700" cy="651000"/>
          </a:xfrm>
          <a:prstGeom prst="roundRect">
            <a:avLst>
              <a:gd name="adj" fmla="val 50000"/>
            </a:avLst>
          </a:prstGeom>
          <a:solidFill>
            <a:schemeClr val="lt2"/>
          </a:solidFill>
          <a:ln>
            <a:noFill/>
          </a:ln>
        </p:spPr>
        <p:txBody>
          <a:bodyPr spcFirstLastPara="1" wrap="square" lIns="121875" tIns="121875" rIns="121875" bIns="121875"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1302" name="Google Shape;1302;p183"/>
          <p:cNvSpPr/>
          <p:nvPr/>
        </p:nvSpPr>
        <p:spPr>
          <a:xfrm rot="8962416">
            <a:off x="9671040" y="1516912"/>
            <a:ext cx="270887" cy="640353"/>
          </a:xfrm>
          <a:prstGeom prst="triangle">
            <a:avLst>
              <a:gd name="adj" fmla="val 50000"/>
            </a:avLst>
          </a:prstGeom>
          <a:solidFill>
            <a:schemeClr val="lt2"/>
          </a:solidFill>
          <a:ln>
            <a:noFill/>
          </a:ln>
        </p:spPr>
        <p:txBody>
          <a:bodyPr spcFirstLastPara="1" wrap="square" lIns="121875" tIns="121875" rIns="121875" bIns="121875"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1303" name="Google Shape;1303;p183"/>
          <p:cNvSpPr txBox="1"/>
          <p:nvPr/>
        </p:nvSpPr>
        <p:spPr>
          <a:xfrm>
            <a:off x="8894013" y="1157895"/>
            <a:ext cx="1366800" cy="519000"/>
          </a:xfrm>
          <a:prstGeom prst="rect">
            <a:avLst/>
          </a:prstGeom>
          <a:noFill/>
          <a:ln>
            <a:noFill/>
          </a:ln>
        </p:spPr>
        <p:txBody>
          <a:bodyPr spcFirstLastPara="1" wrap="square" lIns="121875" tIns="121875" rIns="121875" bIns="121875" anchor="t" anchorCtr="0">
            <a:noAutofit/>
          </a:bodyPr>
          <a:lstStyle/>
          <a:p>
            <a:pPr marL="0" marR="0" lvl="0" indent="0" algn="l" rtl="0">
              <a:spcBef>
                <a:spcPts val="0"/>
              </a:spcBef>
              <a:spcAft>
                <a:spcPts val="0"/>
              </a:spcAft>
              <a:buNone/>
            </a:pPr>
            <a:endParaRPr sz="933">
              <a:solidFill>
                <a:srgbClr val="073763"/>
              </a:solidFill>
              <a:latin typeface="Calibri"/>
              <a:ea typeface="Calibri"/>
              <a:cs typeface="Calibri"/>
              <a:sym typeface="Calibri"/>
            </a:endParaRPr>
          </a:p>
        </p:txBody>
      </p:sp>
      <p:pic>
        <p:nvPicPr>
          <p:cNvPr id="1304" name="Google Shape;1304;p183"/>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10304730" y="1795215"/>
            <a:ext cx="1350469" cy="1868529"/>
          </a:xfrm>
          <a:prstGeom prst="rect">
            <a:avLst/>
          </a:prstGeom>
          <a:noFill/>
          <a:ln>
            <a:noFill/>
          </a:ln>
        </p:spPr>
      </p:pic>
      <p:pic>
        <p:nvPicPr>
          <p:cNvPr id="1305" name="Google Shape;1305;p183"/>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9937111" y="1935600"/>
            <a:ext cx="765335" cy="1481959"/>
          </a:xfrm>
          <a:prstGeom prst="rect">
            <a:avLst/>
          </a:prstGeom>
          <a:noFill/>
          <a:ln>
            <a:noFill/>
          </a:ln>
        </p:spPr>
      </p:pic>
      <p:sp>
        <p:nvSpPr>
          <p:cNvPr id="1306" name="Google Shape;1306;p183"/>
          <p:cNvSpPr txBox="1"/>
          <p:nvPr/>
        </p:nvSpPr>
        <p:spPr>
          <a:xfrm>
            <a:off x="8751958" y="1318017"/>
            <a:ext cx="1523400" cy="519000"/>
          </a:xfrm>
          <a:prstGeom prst="rect">
            <a:avLst/>
          </a:prstGeom>
          <a:noFill/>
          <a:ln>
            <a:noFill/>
          </a:ln>
        </p:spPr>
        <p:txBody>
          <a:bodyPr spcFirstLastPara="1" wrap="square" lIns="121875" tIns="121875" rIns="121875" bIns="121875" anchor="t" anchorCtr="0">
            <a:noAutofit/>
          </a:bodyPr>
          <a:lstStyle/>
          <a:p>
            <a:pPr marL="0" marR="0" lvl="0" indent="0" algn="l" rtl="0">
              <a:spcBef>
                <a:spcPts val="0"/>
              </a:spcBef>
              <a:spcAft>
                <a:spcPts val="0"/>
              </a:spcAft>
              <a:buNone/>
            </a:pPr>
            <a:r>
              <a:rPr lang="en-GB" sz="933" i="1" dirty="0">
                <a:solidFill>
                  <a:srgbClr val="073763"/>
                </a:solidFill>
                <a:latin typeface="Calibri"/>
                <a:ea typeface="Calibri"/>
                <a:cs typeface="Calibri"/>
                <a:sym typeface="Calibri"/>
              </a:rPr>
              <a:t>“</a:t>
            </a:r>
            <a:r>
              <a:rPr lang="en-GB" sz="933" i="1" dirty="0" err="1">
                <a:solidFill>
                  <a:srgbClr val="073763"/>
                </a:solidFill>
                <a:latin typeface="Calibri"/>
                <a:ea typeface="Calibri"/>
                <a:cs typeface="Calibri"/>
                <a:sym typeface="Calibri"/>
              </a:rPr>
              <a:t>Nå</a:t>
            </a:r>
            <a:r>
              <a:rPr lang="en-GB" sz="933" i="1" dirty="0">
                <a:solidFill>
                  <a:srgbClr val="073763"/>
                </a:solidFill>
                <a:latin typeface="Calibri"/>
                <a:ea typeface="Calibri"/>
                <a:cs typeface="Calibri"/>
                <a:sym typeface="Calibri"/>
              </a:rPr>
              <a:t> </a:t>
            </a:r>
            <a:r>
              <a:rPr lang="en-GB" sz="933" i="1" dirty="0" err="1">
                <a:solidFill>
                  <a:srgbClr val="073763"/>
                </a:solidFill>
                <a:latin typeface="Calibri"/>
                <a:ea typeface="Calibri"/>
                <a:cs typeface="Calibri"/>
                <a:sym typeface="Calibri"/>
              </a:rPr>
              <a:t>er</a:t>
            </a:r>
            <a:r>
              <a:rPr lang="en-GB" sz="933" i="1" dirty="0">
                <a:solidFill>
                  <a:srgbClr val="073763"/>
                </a:solidFill>
                <a:latin typeface="Calibri"/>
                <a:ea typeface="Calibri"/>
                <a:cs typeface="Calibri"/>
                <a:sym typeface="Calibri"/>
              </a:rPr>
              <a:t> </a:t>
            </a:r>
            <a:r>
              <a:rPr lang="en-GB" sz="933" i="1" dirty="0" err="1">
                <a:solidFill>
                  <a:srgbClr val="073763"/>
                </a:solidFill>
                <a:latin typeface="Calibri"/>
                <a:ea typeface="Calibri"/>
                <a:cs typeface="Calibri"/>
                <a:sym typeface="Calibri"/>
              </a:rPr>
              <a:t>behandlingen</a:t>
            </a:r>
            <a:r>
              <a:rPr lang="en-GB" sz="933" i="1" dirty="0">
                <a:solidFill>
                  <a:srgbClr val="073763"/>
                </a:solidFill>
                <a:latin typeface="Calibri"/>
                <a:ea typeface="Calibri"/>
                <a:cs typeface="Calibri"/>
                <a:sym typeface="Calibri"/>
              </a:rPr>
              <a:t> din </a:t>
            </a:r>
            <a:r>
              <a:rPr lang="en-GB" sz="933" i="1" dirty="0" err="1">
                <a:solidFill>
                  <a:srgbClr val="073763"/>
                </a:solidFill>
                <a:latin typeface="Calibri"/>
                <a:ea typeface="Calibri"/>
                <a:cs typeface="Calibri"/>
                <a:sym typeface="Calibri"/>
              </a:rPr>
              <a:t>ferdig</a:t>
            </a:r>
            <a:r>
              <a:rPr lang="en-GB" sz="933" i="1" dirty="0">
                <a:solidFill>
                  <a:srgbClr val="073763"/>
                </a:solidFill>
                <a:latin typeface="Calibri"/>
                <a:ea typeface="Calibri"/>
                <a:cs typeface="Calibri"/>
                <a:sym typeface="Calibri"/>
              </a:rPr>
              <a:t>, </a:t>
            </a:r>
            <a:r>
              <a:rPr lang="en-GB" sz="933" i="1" dirty="0" err="1">
                <a:solidFill>
                  <a:srgbClr val="073763"/>
                </a:solidFill>
                <a:latin typeface="Calibri"/>
                <a:ea typeface="Calibri"/>
                <a:cs typeface="Calibri"/>
                <a:sym typeface="Calibri"/>
              </a:rPr>
              <a:t>hvordan</a:t>
            </a:r>
            <a:r>
              <a:rPr lang="en-GB" sz="933" i="1" dirty="0">
                <a:solidFill>
                  <a:srgbClr val="073763"/>
                </a:solidFill>
                <a:latin typeface="Calibri"/>
                <a:ea typeface="Calibri"/>
                <a:cs typeface="Calibri"/>
                <a:sym typeface="Calibri"/>
              </a:rPr>
              <a:t> </a:t>
            </a:r>
            <a:r>
              <a:rPr lang="en-GB" sz="933" i="1" dirty="0" err="1">
                <a:solidFill>
                  <a:srgbClr val="073763"/>
                </a:solidFill>
                <a:latin typeface="Calibri"/>
                <a:ea typeface="Calibri"/>
                <a:cs typeface="Calibri"/>
                <a:sym typeface="Calibri"/>
              </a:rPr>
              <a:t>synes</a:t>
            </a:r>
            <a:r>
              <a:rPr lang="en-GB" sz="933" i="1" dirty="0">
                <a:solidFill>
                  <a:srgbClr val="073763"/>
                </a:solidFill>
                <a:latin typeface="Calibri"/>
                <a:ea typeface="Calibri"/>
                <a:cs typeface="Calibri"/>
                <a:sym typeface="Calibri"/>
              </a:rPr>
              <a:t> du </a:t>
            </a:r>
            <a:r>
              <a:rPr lang="en-GB" sz="933" i="1" dirty="0" err="1">
                <a:solidFill>
                  <a:srgbClr val="073763"/>
                </a:solidFill>
                <a:latin typeface="Calibri"/>
                <a:ea typeface="Calibri"/>
                <a:cs typeface="Calibri"/>
                <a:sym typeface="Calibri"/>
              </a:rPr>
              <a:t>det</a:t>
            </a:r>
            <a:r>
              <a:rPr lang="en-GB" sz="933" i="1" dirty="0">
                <a:solidFill>
                  <a:srgbClr val="073763"/>
                </a:solidFill>
                <a:latin typeface="Calibri"/>
                <a:ea typeface="Calibri"/>
                <a:cs typeface="Calibri"/>
                <a:sym typeface="Calibri"/>
              </a:rPr>
              <a:t> </a:t>
            </a:r>
            <a:r>
              <a:rPr lang="en-GB" sz="933" i="1" dirty="0" err="1">
                <a:solidFill>
                  <a:srgbClr val="073763"/>
                </a:solidFill>
                <a:latin typeface="Calibri"/>
                <a:ea typeface="Calibri"/>
                <a:cs typeface="Calibri"/>
                <a:sym typeface="Calibri"/>
              </a:rPr>
              <a:t>har</a:t>
            </a:r>
            <a:r>
              <a:rPr lang="en-GB" sz="933" i="1" dirty="0">
                <a:solidFill>
                  <a:srgbClr val="073763"/>
                </a:solidFill>
                <a:latin typeface="Calibri"/>
                <a:ea typeface="Calibri"/>
                <a:cs typeface="Calibri"/>
                <a:sym typeface="Calibri"/>
              </a:rPr>
              <a:t> </a:t>
            </a:r>
            <a:r>
              <a:rPr lang="en-GB" sz="933" i="1" dirty="0" err="1">
                <a:solidFill>
                  <a:srgbClr val="073763"/>
                </a:solidFill>
                <a:latin typeface="Calibri"/>
                <a:ea typeface="Calibri"/>
                <a:cs typeface="Calibri"/>
                <a:sym typeface="Calibri"/>
              </a:rPr>
              <a:t>gått</a:t>
            </a:r>
            <a:r>
              <a:rPr lang="en-GB" sz="933" i="1" dirty="0">
                <a:solidFill>
                  <a:srgbClr val="073763"/>
                </a:solidFill>
                <a:latin typeface="Calibri"/>
                <a:ea typeface="Calibri"/>
                <a:cs typeface="Calibri"/>
                <a:sym typeface="Calibri"/>
              </a:rPr>
              <a:t>?”</a:t>
            </a:r>
            <a:endParaRPr sz="933" i="1" dirty="0">
              <a:solidFill>
                <a:srgbClr val="073763"/>
              </a:solidFill>
              <a:latin typeface="Calibri"/>
              <a:ea typeface="Calibri"/>
              <a:cs typeface="Calibri"/>
              <a:sym typeface="Calibri"/>
            </a:endParaRPr>
          </a:p>
        </p:txBody>
      </p:sp>
      <p:sp>
        <p:nvSpPr>
          <p:cNvPr id="1307" name="Google Shape;1307;p183"/>
          <p:cNvSpPr/>
          <p:nvPr/>
        </p:nvSpPr>
        <p:spPr>
          <a:xfrm>
            <a:off x="10346478" y="893957"/>
            <a:ext cx="1476900" cy="857100"/>
          </a:xfrm>
          <a:prstGeom prst="roundRect">
            <a:avLst>
              <a:gd name="adj" fmla="val 50000"/>
            </a:avLst>
          </a:prstGeom>
          <a:solidFill>
            <a:schemeClr val="lt2"/>
          </a:solidFill>
          <a:ln>
            <a:noFill/>
          </a:ln>
        </p:spPr>
        <p:txBody>
          <a:bodyPr spcFirstLastPara="1" wrap="square" lIns="121875" tIns="121875" rIns="121875" bIns="121875"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1308" name="Google Shape;1308;p183"/>
          <p:cNvSpPr/>
          <p:nvPr/>
        </p:nvSpPr>
        <p:spPr>
          <a:xfrm rot="-10475926">
            <a:off x="10802849" y="1366919"/>
            <a:ext cx="270903" cy="640374"/>
          </a:xfrm>
          <a:prstGeom prst="triangle">
            <a:avLst>
              <a:gd name="adj" fmla="val 50000"/>
            </a:avLst>
          </a:prstGeom>
          <a:solidFill>
            <a:schemeClr val="lt2"/>
          </a:solidFill>
          <a:ln>
            <a:noFill/>
          </a:ln>
        </p:spPr>
        <p:txBody>
          <a:bodyPr spcFirstLastPara="1" wrap="square" lIns="121875" tIns="121875" rIns="121875" bIns="121875"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1309" name="Google Shape;1309;p183"/>
          <p:cNvSpPr txBox="1"/>
          <p:nvPr/>
        </p:nvSpPr>
        <p:spPr>
          <a:xfrm>
            <a:off x="10424515" y="893956"/>
            <a:ext cx="1398900" cy="519000"/>
          </a:xfrm>
          <a:prstGeom prst="rect">
            <a:avLst/>
          </a:prstGeom>
          <a:noFill/>
          <a:ln>
            <a:noFill/>
          </a:ln>
        </p:spPr>
        <p:txBody>
          <a:bodyPr spcFirstLastPara="1" wrap="square" lIns="121875" tIns="121875" rIns="121875" bIns="121875" anchor="t" anchorCtr="0">
            <a:noAutofit/>
          </a:bodyPr>
          <a:lstStyle/>
          <a:p>
            <a:pPr marL="0" marR="0" lvl="0" indent="0" algn="l" rtl="0">
              <a:spcBef>
                <a:spcPts val="0"/>
              </a:spcBef>
              <a:spcAft>
                <a:spcPts val="0"/>
              </a:spcAft>
              <a:buNone/>
            </a:pPr>
            <a:r>
              <a:rPr lang="en-GB" sz="933" i="1" dirty="0">
                <a:solidFill>
                  <a:srgbClr val="073763"/>
                </a:solidFill>
                <a:latin typeface="Calibri"/>
                <a:ea typeface="Calibri"/>
                <a:cs typeface="Calibri"/>
                <a:sym typeface="Calibri"/>
              </a:rPr>
              <a:t>“</a:t>
            </a:r>
            <a:r>
              <a:rPr lang="en-GB" sz="933" i="1" dirty="0" err="1">
                <a:solidFill>
                  <a:srgbClr val="073763"/>
                </a:solidFill>
                <a:latin typeface="Calibri"/>
                <a:ea typeface="Calibri"/>
                <a:cs typeface="Calibri"/>
                <a:sym typeface="Calibri"/>
              </a:rPr>
              <a:t>Veldig</a:t>
            </a:r>
            <a:r>
              <a:rPr lang="en-GB" sz="933" i="1" dirty="0">
                <a:solidFill>
                  <a:srgbClr val="073763"/>
                </a:solidFill>
                <a:latin typeface="Calibri"/>
                <a:ea typeface="Calibri"/>
                <a:cs typeface="Calibri"/>
                <a:sym typeface="Calibri"/>
              </a:rPr>
              <a:t> bra!</a:t>
            </a:r>
            <a:br>
              <a:rPr lang="en-GB" sz="933" i="1" dirty="0">
                <a:solidFill>
                  <a:srgbClr val="073763"/>
                </a:solidFill>
                <a:latin typeface="Calibri"/>
                <a:ea typeface="Calibri"/>
                <a:cs typeface="Calibri"/>
                <a:sym typeface="Calibri"/>
              </a:rPr>
            </a:br>
            <a:r>
              <a:rPr lang="en-GB" sz="933" i="1" dirty="0" err="1">
                <a:solidFill>
                  <a:srgbClr val="073763"/>
                </a:solidFill>
                <a:latin typeface="Calibri"/>
                <a:ea typeface="Calibri"/>
                <a:cs typeface="Calibri"/>
                <a:sym typeface="Calibri"/>
              </a:rPr>
              <a:t>Det</a:t>
            </a:r>
            <a:r>
              <a:rPr lang="en-GB" sz="933" i="1" dirty="0">
                <a:solidFill>
                  <a:srgbClr val="073763"/>
                </a:solidFill>
                <a:latin typeface="Calibri"/>
                <a:ea typeface="Calibri"/>
                <a:cs typeface="Calibri"/>
                <a:sym typeface="Calibri"/>
              </a:rPr>
              <a:t> </a:t>
            </a:r>
            <a:r>
              <a:rPr lang="en-GB" sz="933" i="1" dirty="0" err="1">
                <a:solidFill>
                  <a:srgbClr val="073763"/>
                </a:solidFill>
                <a:latin typeface="Calibri"/>
                <a:ea typeface="Calibri"/>
                <a:cs typeface="Calibri"/>
                <a:sym typeface="Calibri"/>
              </a:rPr>
              <a:t>har</a:t>
            </a:r>
            <a:r>
              <a:rPr lang="en-GB" sz="933" i="1" dirty="0">
                <a:solidFill>
                  <a:srgbClr val="073763"/>
                </a:solidFill>
                <a:latin typeface="Calibri"/>
                <a:ea typeface="Calibri"/>
                <a:cs typeface="Calibri"/>
                <a:sym typeface="Calibri"/>
              </a:rPr>
              <a:t> </a:t>
            </a:r>
            <a:r>
              <a:rPr lang="en-GB" sz="933" i="1" dirty="0" err="1">
                <a:solidFill>
                  <a:srgbClr val="073763"/>
                </a:solidFill>
                <a:latin typeface="Calibri"/>
                <a:ea typeface="Calibri"/>
                <a:cs typeface="Calibri"/>
                <a:sym typeface="Calibri"/>
              </a:rPr>
              <a:t>gitt</a:t>
            </a:r>
            <a:r>
              <a:rPr lang="en-GB" sz="933" i="1" dirty="0">
                <a:solidFill>
                  <a:srgbClr val="073763"/>
                </a:solidFill>
                <a:latin typeface="Calibri"/>
                <a:ea typeface="Calibri"/>
                <a:cs typeface="Calibri"/>
                <a:sym typeface="Calibri"/>
              </a:rPr>
              <a:t> </a:t>
            </a:r>
            <a:r>
              <a:rPr lang="en-GB" sz="933" i="1" dirty="0" err="1">
                <a:solidFill>
                  <a:srgbClr val="073763"/>
                </a:solidFill>
                <a:latin typeface="Calibri"/>
                <a:ea typeface="Calibri"/>
                <a:cs typeface="Calibri"/>
                <a:sym typeface="Calibri"/>
              </a:rPr>
              <a:t>mye</a:t>
            </a:r>
            <a:r>
              <a:rPr lang="en-GB" sz="933" i="1" dirty="0">
                <a:solidFill>
                  <a:srgbClr val="073763"/>
                </a:solidFill>
                <a:latin typeface="Calibri"/>
                <a:ea typeface="Calibri"/>
                <a:cs typeface="Calibri"/>
                <a:sym typeface="Calibri"/>
              </a:rPr>
              <a:t> </a:t>
            </a:r>
            <a:r>
              <a:rPr lang="en-GB" sz="933" i="1" dirty="0" err="1">
                <a:solidFill>
                  <a:srgbClr val="073763"/>
                </a:solidFill>
                <a:latin typeface="Calibri"/>
                <a:ea typeface="Calibri"/>
                <a:cs typeface="Calibri"/>
                <a:sym typeface="Calibri"/>
              </a:rPr>
              <a:t>mestring</a:t>
            </a:r>
            <a:r>
              <a:rPr lang="en-GB" sz="933" i="1" dirty="0">
                <a:solidFill>
                  <a:srgbClr val="073763"/>
                </a:solidFill>
                <a:latin typeface="Calibri"/>
                <a:ea typeface="Calibri"/>
                <a:cs typeface="Calibri"/>
                <a:sym typeface="Calibri"/>
              </a:rPr>
              <a:t> </a:t>
            </a:r>
            <a:r>
              <a:rPr lang="en-GB" sz="933" i="1" dirty="0" err="1">
                <a:solidFill>
                  <a:srgbClr val="073763"/>
                </a:solidFill>
                <a:latin typeface="Calibri"/>
                <a:ea typeface="Calibri"/>
                <a:cs typeface="Calibri"/>
                <a:sym typeface="Calibri"/>
              </a:rPr>
              <a:t>og</a:t>
            </a:r>
            <a:r>
              <a:rPr lang="en-GB" sz="933" i="1" dirty="0">
                <a:solidFill>
                  <a:srgbClr val="073763"/>
                </a:solidFill>
                <a:latin typeface="Calibri"/>
                <a:ea typeface="Calibri"/>
                <a:cs typeface="Calibri"/>
                <a:sym typeface="Calibri"/>
              </a:rPr>
              <a:t> </a:t>
            </a:r>
            <a:r>
              <a:rPr lang="en-GB" sz="933" i="1" dirty="0" err="1">
                <a:solidFill>
                  <a:srgbClr val="073763"/>
                </a:solidFill>
                <a:latin typeface="Calibri"/>
                <a:ea typeface="Calibri"/>
                <a:cs typeface="Calibri"/>
                <a:sym typeface="Calibri"/>
              </a:rPr>
              <a:t>forståelse</a:t>
            </a:r>
            <a:r>
              <a:rPr lang="en-GB" sz="933" i="1" dirty="0">
                <a:solidFill>
                  <a:srgbClr val="073763"/>
                </a:solidFill>
                <a:latin typeface="Calibri"/>
                <a:ea typeface="Calibri"/>
                <a:cs typeface="Calibri"/>
                <a:sym typeface="Calibri"/>
              </a:rPr>
              <a:t> for </a:t>
            </a:r>
            <a:r>
              <a:rPr lang="en-GB" sz="933" i="1" dirty="0" err="1">
                <a:solidFill>
                  <a:srgbClr val="073763"/>
                </a:solidFill>
                <a:latin typeface="Calibri"/>
                <a:ea typeface="Calibri"/>
                <a:cs typeface="Calibri"/>
                <a:sym typeface="Calibri"/>
              </a:rPr>
              <a:t>helsen</a:t>
            </a:r>
            <a:r>
              <a:rPr lang="en-GB" sz="933" i="1" dirty="0">
                <a:solidFill>
                  <a:srgbClr val="073763"/>
                </a:solidFill>
                <a:latin typeface="Calibri"/>
                <a:ea typeface="Calibri"/>
                <a:cs typeface="Calibri"/>
                <a:sym typeface="Calibri"/>
              </a:rPr>
              <a:t> min.”</a:t>
            </a:r>
            <a:endParaRPr sz="933" i="1" dirty="0">
              <a:solidFill>
                <a:srgbClr val="073763"/>
              </a:solidFill>
              <a:latin typeface="Calibri"/>
              <a:ea typeface="Calibri"/>
              <a:cs typeface="Calibri"/>
              <a:sym typeface="Calibri"/>
            </a:endParaRPr>
          </a:p>
        </p:txBody>
      </p:sp>
      <p:sp>
        <p:nvSpPr>
          <p:cNvPr id="1310" name="Google Shape;1310;p183"/>
          <p:cNvSpPr/>
          <p:nvPr/>
        </p:nvSpPr>
        <p:spPr>
          <a:xfrm>
            <a:off x="3646572" y="2506109"/>
            <a:ext cx="714600" cy="662700"/>
          </a:xfrm>
          <a:prstGeom prst="rect">
            <a:avLst/>
          </a:prstGeom>
          <a:solidFill>
            <a:srgbClr val="FFFFFF">
              <a:alpha val="63530"/>
            </a:srgbClr>
          </a:solidFill>
          <a:ln>
            <a:noFill/>
          </a:ln>
        </p:spPr>
        <p:txBody>
          <a:bodyPr spcFirstLastPara="1" wrap="square" lIns="121875" tIns="121875" rIns="121875" bIns="121875"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2" name="TekstSylinder 1"/>
          <p:cNvSpPr txBox="1"/>
          <p:nvPr/>
        </p:nvSpPr>
        <p:spPr>
          <a:xfrm>
            <a:off x="493279" y="5831124"/>
            <a:ext cx="2456299" cy="938719"/>
          </a:xfrm>
          <a:prstGeom prst="rect">
            <a:avLst/>
          </a:prstGeom>
          <a:noFill/>
        </p:spPr>
        <p:txBody>
          <a:bodyPr wrap="square" rtlCol="0">
            <a:spAutoFit/>
          </a:bodyPr>
          <a:lstStyle/>
          <a:p>
            <a:pPr marL="121908" lvl="0" indent="-120215">
              <a:buClr>
                <a:srgbClr val="073763"/>
              </a:buClr>
              <a:buSzPts val="700"/>
              <a:buFont typeface="Georgia"/>
              <a:buChar char="●"/>
            </a:pPr>
            <a:r>
              <a:rPr lang="nb-NO" sz="1100" dirty="0">
                <a:solidFill>
                  <a:srgbClr val="073763"/>
                </a:solidFill>
                <a:latin typeface="Calibri"/>
                <a:ea typeface="Calibri"/>
                <a:cs typeface="Calibri"/>
                <a:sym typeface="Calibri"/>
              </a:rPr>
              <a:t>Vurdering og samtale</a:t>
            </a:r>
          </a:p>
          <a:p>
            <a:pPr marL="121908" lvl="0" indent="-120215">
              <a:buClr>
                <a:srgbClr val="073763"/>
              </a:buClr>
              <a:buSzPts val="700"/>
              <a:buFont typeface="Georgia"/>
              <a:buChar char="●"/>
            </a:pPr>
            <a:r>
              <a:rPr lang="nb-NO" sz="1100" dirty="0">
                <a:solidFill>
                  <a:srgbClr val="073763"/>
                </a:solidFill>
                <a:latin typeface="Calibri"/>
                <a:ea typeface="Calibri"/>
                <a:cs typeface="Calibri"/>
                <a:sym typeface="Calibri"/>
              </a:rPr>
              <a:t>Introduksjonsmateriell</a:t>
            </a:r>
          </a:p>
          <a:p>
            <a:pPr marL="121908" lvl="0" indent="-120215">
              <a:buClr>
                <a:srgbClr val="073763"/>
              </a:buClr>
              <a:buSzPts val="700"/>
              <a:buFont typeface="Georgia"/>
              <a:buChar char="●"/>
            </a:pPr>
            <a:r>
              <a:rPr lang="nb-NO" sz="1100" dirty="0">
                <a:solidFill>
                  <a:srgbClr val="073763"/>
                </a:solidFill>
                <a:latin typeface="Calibri"/>
                <a:ea typeface="Calibri"/>
                <a:cs typeface="Calibri"/>
                <a:sym typeface="Calibri"/>
              </a:rPr>
              <a:t>Gode rutiner og systemer for “</a:t>
            </a:r>
            <a:r>
              <a:rPr lang="nb-NO" sz="1100" dirty="0" err="1">
                <a:solidFill>
                  <a:srgbClr val="073763"/>
                </a:solidFill>
                <a:latin typeface="Calibri"/>
                <a:ea typeface="Calibri"/>
                <a:cs typeface="Calibri"/>
                <a:sym typeface="Calibri"/>
              </a:rPr>
              <a:t>onboarding</a:t>
            </a:r>
            <a:r>
              <a:rPr lang="nb-NO" sz="1100" dirty="0">
                <a:solidFill>
                  <a:srgbClr val="073763"/>
                </a:solidFill>
                <a:latin typeface="Calibri"/>
                <a:ea typeface="Calibri"/>
                <a:cs typeface="Calibri"/>
                <a:sym typeface="Calibri"/>
              </a:rPr>
              <a:t>”</a:t>
            </a:r>
          </a:p>
          <a:p>
            <a:endParaRPr lang="nb-NO" sz="1100" dirty="0"/>
          </a:p>
        </p:txBody>
      </p:sp>
      <p:sp>
        <p:nvSpPr>
          <p:cNvPr id="3" name="TekstSylinder 2"/>
          <p:cNvSpPr txBox="1"/>
          <p:nvPr/>
        </p:nvSpPr>
        <p:spPr>
          <a:xfrm>
            <a:off x="2754931" y="5781295"/>
            <a:ext cx="2711197" cy="938719"/>
          </a:xfrm>
          <a:prstGeom prst="rect">
            <a:avLst/>
          </a:prstGeom>
          <a:noFill/>
        </p:spPr>
        <p:txBody>
          <a:bodyPr wrap="square" rtlCol="0">
            <a:spAutoFit/>
          </a:bodyPr>
          <a:lstStyle/>
          <a:p>
            <a:pPr marL="121908" lvl="0" indent="-120215">
              <a:buClr>
                <a:srgbClr val="073763"/>
              </a:buClr>
              <a:buSzPts val="700"/>
              <a:buFont typeface="Georgia"/>
              <a:buChar char="●"/>
            </a:pPr>
            <a:r>
              <a:rPr lang="nb-NO" sz="1100" dirty="0">
                <a:solidFill>
                  <a:srgbClr val="073763"/>
                </a:solidFill>
                <a:latin typeface="Calibri"/>
                <a:ea typeface="Calibri"/>
                <a:cs typeface="Calibri"/>
                <a:sym typeface="Calibri"/>
              </a:rPr>
              <a:t>God trening og opplæring inkluderer pårørende</a:t>
            </a:r>
          </a:p>
          <a:p>
            <a:pPr marL="121908" lvl="0" indent="-120215">
              <a:buClr>
                <a:srgbClr val="073763"/>
              </a:buClr>
              <a:buSzPts val="700"/>
              <a:buFont typeface="Georgia"/>
              <a:buChar char="●"/>
            </a:pPr>
            <a:r>
              <a:rPr lang="nb-NO" sz="1100" dirty="0">
                <a:solidFill>
                  <a:srgbClr val="073763"/>
                </a:solidFill>
                <a:latin typeface="Calibri"/>
                <a:ea typeface="Calibri"/>
                <a:cs typeface="Calibri"/>
                <a:sym typeface="Calibri"/>
              </a:rPr>
              <a:t>Kursbevis utstedes</a:t>
            </a:r>
          </a:p>
          <a:p>
            <a:pPr marL="121908" lvl="0" indent="-120215">
              <a:buClr>
                <a:srgbClr val="073763"/>
              </a:buClr>
              <a:buSzPts val="700"/>
              <a:buFont typeface="Georgia"/>
              <a:buChar char="●"/>
            </a:pPr>
            <a:r>
              <a:rPr lang="nb-NO" sz="1100" dirty="0">
                <a:solidFill>
                  <a:srgbClr val="073763"/>
                </a:solidFill>
                <a:latin typeface="Calibri"/>
                <a:ea typeface="Calibri"/>
                <a:cs typeface="Calibri"/>
                <a:sym typeface="Calibri"/>
              </a:rPr>
              <a:t>Utstyr blir levert til pasient</a:t>
            </a:r>
          </a:p>
          <a:p>
            <a:pPr marL="121908" lvl="0" indent="-120215">
              <a:buClr>
                <a:srgbClr val="073763"/>
              </a:buClr>
              <a:buSzPts val="700"/>
              <a:buFont typeface="Georgia"/>
              <a:buChar char="●"/>
            </a:pPr>
            <a:r>
              <a:rPr lang="nb-NO" sz="1100" dirty="0">
                <a:solidFill>
                  <a:srgbClr val="073763"/>
                </a:solidFill>
                <a:latin typeface="Calibri"/>
                <a:ea typeface="Calibri"/>
                <a:cs typeface="Calibri"/>
                <a:sym typeface="Calibri"/>
              </a:rPr>
              <a:t>Utstyr plugges inn og er klart til bruk</a:t>
            </a:r>
          </a:p>
        </p:txBody>
      </p:sp>
      <p:sp>
        <p:nvSpPr>
          <p:cNvPr id="4" name="TekstSylinder 3"/>
          <p:cNvSpPr txBox="1"/>
          <p:nvPr/>
        </p:nvSpPr>
        <p:spPr>
          <a:xfrm>
            <a:off x="5271481" y="5760324"/>
            <a:ext cx="2103217" cy="1107996"/>
          </a:xfrm>
          <a:prstGeom prst="rect">
            <a:avLst/>
          </a:prstGeom>
          <a:noFill/>
        </p:spPr>
        <p:txBody>
          <a:bodyPr wrap="square" rtlCol="0">
            <a:spAutoFit/>
          </a:bodyPr>
          <a:lstStyle/>
          <a:p>
            <a:pPr marL="121908" lvl="0" indent="-120215">
              <a:buClr>
                <a:srgbClr val="073763"/>
              </a:buClr>
              <a:buSzPts val="700"/>
              <a:buFont typeface="Georgia"/>
              <a:buChar char="●"/>
            </a:pPr>
            <a:r>
              <a:rPr lang="nb-NO" sz="1100" dirty="0">
                <a:solidFill>
                  <a:srgbClr val="073763"/>
                </a:solidFill>
                <a:latin typeface="Calibri"/>
                <a:ea typeface="Calibri"/>
                <a:cs typeface="Calibri"/>
                <a:sym typeface="Calibri"/>
              </a:rPr>
              <a:t>Godt og intuitivt grensesnitt </a:t>
            </a:r>
          </a:p>
          <a:p>
            <a:pPr marL="121908" lvl="0" indent="-120215">
              <a:buClr>
                <a:srgbClr val="073763"/>
              </a:buClr>
              <a:buSzPts val="700"/>
              <a:buFont typeface="Georgia"/>
              <a:buChar char="●"/>
            </a:pPr>
            <a:r>
              <a:rPr lang="nb-NO" sz="1100" dirty="0">
                <a:solidFill>
                  <a:srgbClr val="073763"/>
                </a:solidFill>
                <a:latin typeface="Calibri"/>
                <a:ea typeface="Calibri"/>
                <a:cs typeface="Calibri"/>
                <a:sym typeface="Calibri"/>
              </a:rPr>
              <a:t>Bekreftelse på utført måling</a:t>
            </a:r>
          </a:p>
          <a:p>
            <a:pPr marL="121908" lvl="0" indent="-120215">
              <a:buClr>
                <a:srgbClr val="073763"/>
              </a:buClr>
              <a:buSzPts val="700"/>
              <a:buFont typeface="Georgia"/>
              <a:buChar char="●"/>
            </a:pPr>
            <a:r>
              <a:rPr lang="nb-NO" sz="1100" dirty="0">
                <a:solidFill>
                  <a:srgbClr val="073763"/>
                </a:solidFill>
                <a:latin typeface="Calibri"/>
                <a:ea typeface="Calibri"/>
                <a:cs typeface="Calibri"/>
                <a:sym typeface="Calibri"/>
              </a:rPr>
              <a:t>Oppmuntrende og motiverende ordlyd / tone </a:t>
            </a:r>
            <a:r>
              <a:rPr lang="nb-NO" sz="1100" dirty="0" err="1">
                <a:solidFill>
                  <a:srgbClr val="073763"/>
                </a:solidFill>
                <a:latin typeface="Calibri"/>
                <a:ea typeface="Calibri"/>
                <a:cs typeface="Calibri"/>
                <a:sym typeface="Calibri"/>
              </a:rPr>
              <a:t>of</a:t>
            </a:r>
            <a:r>
              <a:rPr lang="nb-NO" sz="1100" dirty="0">
                <a:solidFill>
                  <a:srgbClr val="073763"/>
                </a:solidFill>
                <a:latin typeface="Calibri"/>
                <a:ea typeface="Calibri"/>
                <a:cs typeface="Calibri"/>
                <a:sym typeface="Calibri"/>
              </a:rPr>
              <a:t> </a:t>
            </a:r>
            <a:r>
              <a:rPr lang="nb-NO" sz="1100" dirty="0" err="1">
                <a:solidFill>
                  <a:srgbClr val="073763"/>
                </a:solidFill>
                <a:latin typeface="Calibri"/>
                <a:ea typeface="Calibri"/>
                <a:cs typeface="Calibri"/>
                <a:sym typeface="Calibri"/>
              </a:rPr>
              <a:t>voice</a:t>
            </a:r>
            <a:r>
              <a:rPr lang="nb-NO" sz="1100" dirty="0">
                <a:solidFill>
                  <a:srgbClr val="073763"/>
                </a:solidFill>
                <a:latin typeface="Calibri"/>
                <a:ea typeface="Calibri"/>
                <a:cs typeface="Calibri"/>
                <a:sym typeface="Calibri"/>
              </a:rPr>
              <a:t> på </a:t>
            </a:r>
            <a:r>
              <a:rPr lang="nb-NO" sz="1100" dirty="0" err="1">
                <a:solidFill>
                  <a:srgbClr val="073763"/>
                </a:solidFill>
                <a:latin typeface="Calibri"/>
                <a:ea typeface="Calibri"/>
                <a:cs typeface="Calibri"/>
                <a:sym typeface="Calibri"/>
              </a:rPr>
              <a:t>device</a:t>
            </a:r>
            <a:r>
              <a:rPr lang="nb-NO" sz="1100" dirty="0">
                <a:solidFill>
                  <a:srgbClr val="073763"/>
                </a:solidFill>
                <a:latin typeface="Calibri"/>
                <a:ea typeface="Calibri"/>
                <a:cs typeface="Calibri"/>
                <a:sym typeface="Calibri"/>
              </a:rPr>
              <a:t> </a:t>
            </a:r>
          </a:p>
          <a:p>
            <a:endParaRPr lang="nb-NO" sz="1100" dirty="0"/>
          </a:p>
        </p:txBody>
      </p:sp>
      <p:sp>
        <p:nvSpPr>
          <p:cNvPr id="5" name="TekstSylinder 4"/>
          <p:cNvSpPr txBox="1"/>
          <p:nvPr/>
        </p:nvSpPr>
        <p:spPr>
          <a:xfrm>
            <a:off x="7549736" y="5783955"/>
            <a:ext cx="1893885" cy="769441"/>
          </a:xfrm>
          <a:prstGeom prst="rect">
            <a:avLst/>
          </a:prstGeom>
          <a:noFill/>
        </p:spPr>
        <p:txBody>
          <a:bodyPr wrap="square" rtlCol="0">
            <a:spAutoFit/>
          </a:bodyPr>
          <a:lstStyle/>
          <a:p>
            <a:pPr marL="121908" lvl="0" indent="-120215">
              <a:buClr>
                <a:srgbClr val="073763"/>
              </a:buClr>
              <a:buSzPts val="700"/>
              <a:buFont typeface="Georgia"/>
              <a:buChar char="●"/>
            </a:pPr>
            <a:r>
              <a:rPr lang="nb-NO" sz="1100" dirty="0">
                <a:solidFill>
                  <a:srgbClr val="073763"/>
                </a:solidFill>
                <a:latin typeface="Calibri"/>
                <a:ea typeface="Calibri"/>
                <a:cs typeface="Calibri"/>
                <a:sym typeface="Calibri"/>
              </a:rPr>
              <a:t>Tydelige svar til pasient</a:t>
            </a:r>
          </a:p>
          <a:p>
            <a:pPr marL="121908" lvl="0" indent="-120215">
              <a:buClr>
                <a:srgbClr val="073763"/>
              </a:buClr>
              <a:buSzPts val="700"/>
              <a:buFont typeface="Georgia"/>
              <a:buChar char="●"/>
            </a:pPr>
            <a:r>
              <a:rPr lang="nb-NO" sz="1100" dirty="0">
                <a:solidFill>
                  <a:srgbClr val="073763"/>
                </a:solidFill>
                <a:latin typeface="Calibri"/>
                <a:ea typeface="Calibri"/>
                <a:cs typeface="Calibri"/>
                <a:sym typeface="Calibri"/>
              </a:rPr>
              <a:t>Proaktiv behandling</a:t>
            </a:r>
          </a:p>
          <a:p>
            <a:pPr marL="121908" lvl="0" indent="-120215">
              <a:buClr>
                <a:srgbClr val="073763"/>
              </a:buClr>
              <a:buSzPts val="700"/>
              <a:buFont typeface="Georgia"/>
              <a:buChar char="●"/>
            </a:pPr>
            <a:r>
              <a:rPr lang="nb-NO" sz="1100" dirty="0">
                <a:solidFill>
                  <a:srgbClr val="073763"/>
                </a:solidFill>
                <a:latin typeface="Calibri"/>
                <a:ea typeface="Calibri"/>
                <a:cs typeface="Calibri"/>
                <a:sym typeface="Calibri"/>
              </a:rPr>
              <a:t>Bekreftelse på videre prosess </a:t>
            </a:r>
          </a:p>
        </p:txBody>
      </p:sp>
      <p:sp>
        <p:nvSpPr>
          <p:cNvPr id="39" name="TekstSylinder 38"/>
          <p:cNvSpPr txBox="1"/>
          <p:nvPr/>
        </p:nvSpPr>
        <p:spPr>
          <a:xfrm>
            <a:off x="10031889" y="5771610"/>
            <a:ext cx="2456299" cy="938719"/>
          </a:xfrm>
          <a:prstGeom prst="rect">
            <a:avLst/>
          </a:prstGeom>
          <a:noFill/>
        </p:spPr>
        <p:txBody>
          <a:bodyPr wrap="square" rtlCol="0">
            <a:spAutoFit/>
          </a:bodyPr>
          <a:lstStyle/>
          <a:p>
            <a:pPr marL="121908" lvl="0" indent="-120215">
              <a:buClr>
                <a:srgbClr val="073763"/>
              </a:buClr>
              <a:buSzPts val="700"/>
              <a:buFont typeface="Georgia"/>
              <a:buChar char="●"/>
            </a:pPr>
            <a:r>
              <a:rPr lang="nb-NO" sz="1100" dirty="0">
                <a:solidFill>
                  <a:srgbClr val="073763"/>
                </a:solidFill>
                <a:latin typeface="Calibri"/>
                <a:ea typeface="Calibri"/>
                <a:cs typeface="Calibri"/>
                <a:sym typeface="Calibri"/>
              </a:rPr>
              <a:t>Vurdering og samtale</a:t>
            </a:r>
          </a:p>
          <a:p>
            <a:pPr marL="121908" lvl="0" indent="-120215">
              <a:buClr>
                <a:srgbClr val="073763"/>
              </a:buClr>
              <a:buSzPts val="700"/>
              <a:buFont typeface="Georgia"/>
              <a:buChar char="●"/>
            </a:pPr>
            <a:r>
              <a:rPr lang="nb-NO" sz="1100" dirty="0">
                <a:solidFill>
                  <a:srgbClr val="073763"/>
                </a:solidFill>
                <a:latin typeface="Calibri"/>
                <a:ea typeface="Calibri"/>
                <a:cs typeface="Calibri"/>
                <a:sym typeface="Calibri"/>
              </a:rPr>
              <a:t>Pasienten er godt forberedt</a:t>
            </a:r>
          </a:p>
          <a:p>
            <a:pPr marL="121908" lvl="0" indent="-120215">
              <a:buClr>
                <a:srgbClr val="073763"/>
              </a:buClr>
              <a:buSzPts val="700"/>
              <a:buFont typeface="Georgia"/>
              <a:buChar char="●"/>
            </a:pPr>
            <a:r>
              <a:rPr lang="nb-NO" sz="1100" dirty="0">
                <a:solidFill>
                  <a:srgbClr val="073763"/>
                </a:solidFill>
                <a:latin typeface="Calibri"/>
                <a:ea typeface="Calibri"/>
                <a:cs typeface="Calibri"/>
                <a:sym typeface="Calibri"/>
              </a:rPr>
              <a:t>Gode rutiner og systemer for “</a:t>
            </a:r>
            <a:r>
              <a:rPr lang="nb-NO" sz="1100" dirty="0" err="1">
                <a:solidFill>
                  <a:srgbClr val="073763"/>
                </a:solidFill>
                <a:latin typeface="Calibri"/>
                <a:ea typeface="Calibri"/>
                <a:cs typeface="Calibri"/>
                <a:sym typeface="Calibri"/>
              </a:rPr>
              <a:t>offboarding</a:t>
            </a:r>
            <a:r>
              <a:rPr lang="nb-NO" sz="1100" dirty="0">
                <a:solidFill>
                  <a:srgbClr val="073763"/>
                </a:solidFill>
                <a:latin typeface="Calibri"/>
                <a:ea typeface="Calibri"/>
                <a:cs typeface="Calibri"/>
                <a:sym typeface="Calibri"/>
              </a:rPr>
              <a:t>”</a:t>
            </a:r>
          </a:p>
          <a:p>
            <a:endParaRPr lang="nb-NO" sz="1100" dirty="0"/>
          </a:p>
        </p:txBody>
      </p:sp>
    </p:spTree>
    <p:extLst>
      <p:ext uri="{BB962C8B-B14F-4D97-AF65-F5344CB8AC3E}">
        <p14:creationId xmlns:p14="http://schemas.microsoft.com/office/powerpoint/2010/main" val="3421782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181"/>
          <p:cNvSpPr txBox="1"/>
          <p:nvPr/>
        </p:nvSpPr>
        <p:spPr>
          <a:xfrm>
            <a:off x="615268" y="268140"/>
            <a:ext cx="9004800" cy="848400"/>
          </a:xfrm>
          <a:prstGeom prst="rect">
            <a:avLst/>
          </a:prstGeom>
          <a:noFill/>
          <a:ln>
            <a:noFill/>
          </a:ln>
        </p:spPr>
        <p:txBody>
          <a:bodyPr spcFirstLastPara="1" wrap="square" lIns="108850" tIns="54425" rIns="108850" bIns="54425" anchor="b" anchorCtr="0">
            <a:noAutofit/>
          </a:bodyPr>
          <a:lstStyle/>
          <a:p>
            <a:pPr marL="0" marR="0" lvl="0" indent="0" algn="l" rtl="0">
              <a:spcBef>
                <a:spcPts val="0"/>
              </a:spcBef>
              <a:spcAft>
                <a:spcPts val="0"/>
              </a:spcAft>
              <a:buClr>
                <a:schemeClr val="dk2"/>
              </a:buClr>
              <a:buSzPts val="4800"/>
              <a:buFont typeface="Calibri"/>
              <a:buNone/>
            </a:pPr>
            <a:r>
              <a:rPr lang="en-GB" sz="3600" dirty="0" err="1">
                <a:solidFill>
                  <a:srgbClr val="00519B"/>
                </a:solidFill>
                <a:latin typeface="Calibri" panose="020F0502020204030204" pitchFamily="34" charset="0"/>
                <a:sym typeface="Calibri"/>
              </a:rPr>
              <a:t>Noen</a:t>
            </a:r>
            <a:r>
              <a:rPr lang="en-GB" sz="3600" dirty="0">
                <a:solidFill>
                  <a:srgbClr val="00519B"/>
                </a:solidFill>
                <a:latin typeface="Calibri" panose="020F0502020204030204" pitchFamily="34" charset="0"/>
                <a:sym typeface="Calibri"/>
              </a:rPr>
              <a:t> </a:t>
            </a:r>
            <a:r>
              <a:rPr lang="en-GB" sz="3600" dirty="0" err="1">
                <a:solidFill>
                  <a:srgbClr val="00519B"/>
                </a:solidFill>
                <a:latin typeface="Calibri" panose="020F0502020204030204" pitchFamily="34" charset="0"/>
                <a:sym typeface="Calibri"/>
              </a:rPr>
              <a:t>viktige</a:t>
            </a:r>
            <a:r>
              <a:rPr lang="en-GB" sz="3600" dirty="0">
                <a:solidFill>
                  <a:srgbClr val="00519B"/>
                </a:solidFill>
                <a:latin typeface="Calibri" panose="020F0502020204030204" pitchFamily="34" charset="0"/>
                <a:sym typeface="Calibri"/>
              </a:rPr>
              <a:t> </a:t>
            </a:r>
            <a:r>
              <a:rPr lang="en-GB" sz="3600" dirty="0" err="1">
                <a:solidFill>
                  <a:srgbClr val="00519B"/>
                </a:solidFill>
                <a:latin typeface="Calibri" panose="020F0502020204030204" pitchFamily="34" charset="0"/>
                <a:sym typeface="Calibri"/>
              </a:rPr>
              <a:t>elementer</a:t>
            </a:r>
            <a:r>
              <a:rPr lang="en-GB" sz="3600" dirty="0">
                <a:solidFill>
                  <a:srgbClr val="00519B"/>
                </a:solidFill>
                <a:latin typeface="Calibri" panose="020F0502020204030204" pitchFamily="34" charset="0"/>
                <a:sym typeface="Calibri"/>
              </a:rPr>
              <a:t> i </a:t>
            </a:r>
            <a:r>
              <a:rPr lang="en-GB" sz="3600" dirty="0" err="1">
                <a:solidFill>
                  <a:srgbClr val="00519B"/>
                </a:solidFill>
                <a:latin typeface="Calibri" panose="020F0502020204030204" pitchFamily="34" charset="0"/>
                <a:sym typeface="Calibri"/>
              </a:rPr>
              <a:t>behovet</a:t>
            </a:r>
            <a:endParaRPr sz="3600" dirty="0">
              <a:solidFill>
                <a:srgbClr val="00519B"/>
              </a:solidFill>
              <a:latin typeface="Calibri" panose="020F0502020204030204" pitchFamily="34" charset="0"/>
              <a:sym typeface="Calibri"/>
            </a:endParaRPr>
          </a:p>
        </p:txBody>
      </p:sp>
      <p:grpSp>
        <p:nvGrpSpPr>
          <p:cNvPr id="1168" name="Google Shape;1168;p181"/>
          <p:cNvGrpSpPr/>
          <p:nvPr/>
        </p:nvGrpSpPr>
        <p:grpSpPr>
          <a:xfrm>
            <a:off x="9919698" y="1324010"/>
            <a:ext cx="1195310" cy="1214751"/>
            <a:chOff x="6030112" y="3168655"/>
            <a:chExt cx="1404430" cy="1427104"/>
          </a:xfrm>
        </p:grpSpPr>
        <p:sp>
          <p:nvSpPr>
            <p:cNvPr id="1169" name="Google Shape;1169;p181"/>
            <p:cNvSpPr/>
            <p:nvPr/>
          </p:nvSpPr>
          <p:spPr>
            <a:xfrm>
              <a:off x="6030112" y="3168655"/>
              <a:ext cx="1404430" cy="1427104"/>
            </a:xfrm>
            <a:prstGeom prst="ellipse">
              <a:avLst/>
            </a:prstGeom>
            <a:solidFill>
              <a:srgbClr val="9FC5E8"/>
            </a:solidFill>
            <a:ln>
              <a:noFill/>
            </a:ln>
          </p:spPr>
          <p:txBody>
            <a:bodyPr spcFirstLastPara="1" wrap="square" lIns="121875" tIns="121875" rIns="121875" bIns="121875" anchor="ctr" anchorCtr="0">
              <a:noAutofit/>
            </a:bodyPr>
            <a:lstStyle/>
            <a:p>
              <a:pPr marL="0" marR="0" lvl="0" indent="0" algn="l" rtl="0">
                <a:spcBef>
                  <a:spcPts val="0"/>
                </a:spcBef>
                <a:spcAft>
                  <a:spcPts val="0"/>
                </a:spcAft>
                <a:buNone/>
              </a:pPr>
              <a:endParaRPr sz="1333">
                <a:solidFill>
                  <a:srgbClr val="000000"/>
                </a:solidFill>
                <a:latin typeface="Calibri"/>
                <a:ea typeface="Calibri"/>
                <a:cs typeface="Calibri"/>
                <a:sym typeface="Calibri"/>
              </a:endParaRPr>
            </a:p>
          </p:txBody>
        </p:sp>
        <p:sp>
          <p:nvSpPr>
            <p:cNvPr id="1170" name="Google Shape;1170;p181"/>
            <p:cNvSpPr/>
            <p:nvPr/>
          </p:nvSpPr>
          <p:spPr>
            <a:xfrm>
              <a:off x="6529096" y="3556204"/>
              <a:ext cx="493022" cy="501513"/>
            </a:xfrm>
            <a:custGeom>
              <a:avLst/>
              <a:gdLst/>
              <a:ahLst/>
              <a:cxnLst/>
              <a:rect l="l" t="t" r="r" b="b"/>
              <a:pathLst>
                <a:path w="989" h="990" extrusionOk="0">
                  <a:moveTo>
                    <a:pt x="353" y="37"/>
                  </a:moveTo>
                  <a:cubicBezTo>
                    <a:pt x="377" y="37"/>
                    <a:pt x="400" y="46"/>
                    <a:pt x="419" y="60"/>
                  </a:cubicBezTo>
                  <a:cubicBezTo>
                    <a:pt x="440" y="81"/>
                    <a:pt x="459" y="112"/>
                    <a:pt x="459" y="147"/>
                  </a:cubicBezTo>
                  <a:cubicBezTo>
                    <a:pt x="459" y="186"/>
                    <a:pt x="438" y="223"/>
                    <a:pt x="406" y="242"/>
                  </a:cubicBezTo>
                  <a:cubicBezTo>
                    <a:pt x="388" y="252"/>
                    <a:pt x="374" y="271"/>
                    <a:pt x="374" y="294"/>
                  </a:cubicBezTo>
                  <a:cubicBezTo>
                    <a:pt x="374" y="313"/>
                    <a:pt x="393" y="334"/>
                    <a:pt x="411" y="334"/>
                  </a:cubicBezTo>
                  <a:lnTo>
                    <a:pt x="609" y="334"/>
                  </a:lnTo>
                  <a:cubicBezTo>
                    <a:pt x="635" y="334"/>
                    <a:pt x="659" y="357"/>
                    <a:pt x="659" y="384"/>
                  </a:cubicBezTo>
                  <a:lnTo>
                    <a:pt x="659" y="582"/>
                  </a:lnTo>
                  <a:cubicBezTo>
                    <a:pt x="659" y="600"/>
                    <a:pt x="678" y="616"/>
                    <a:pt x="699" y="616"/>
                  </a:cubicBezTo>
                  <a:lnTo>
                    <a:pt x="701" y="616"/>
                  </a:lnTo>
                  <a:cubicBezTo>
                    <a:pt x="722" y="616"/>
                    <a:pt x="741" y="603"/>
                    <a:pt x="751" y="587"/>
                  </a:cubicBezTo>
                  <a:cubicBezTo>
                    <a:pt x="771" y="555"/>
                    <a:pt x="805" y="533"/>
                    <a:pt x="845" y="533"/>
                  </a:cubicBezTo>
                  <a:cubicBezTo>
                    <a:pt x="854" y="533"/>
                    <a:pt x="863" y="534"/>
                    <a:pt x="873" y="537"/>
                  </a:cubicBezTo>
                  <a:cubicBezTo>
                    <a:pt x="909" y="547"/>
                    <a:pt x="938" y="576"/>
                    <a:pt x="949" y="616"/>
                  </a:cubicBezTo>
                  <a:cubicBezTo>
                    <a:pt x="954" y="650"/>
                    <a:pt x="949" y="684"/>
                    <a:pt x="928" y="708"/>
                  </a:cubicBezTo>
                  <a:cubicBezTo>
                    <a:pt x="909" y="734"/>
                    <a:pt x="875" y="748"/>
                    <a:pt x="844" y="748"/>
                  </a:cubicBezTo>
                  <a:cubicBezTo>
                    <a:pt x="807" y="748"/>
                    <a:pt x="770" y="726"/>
                    <a:pt x="751" y="692"/>
                  </a:cubicBezTo>
                  <a:cubicBezTo>
                    <a:pt x="741" y="676"/>
                    <a:pt x="725" y="661"/>
                    <a:pt x="699" y="661"/>
                  </a:cubicBezTo>
                  <a:cubicBezTo>
                    <a:pt x="678" y="661"/>
                    <a:pt x="656" y="684"/>
                    <a:pt x="656" y="703"/>
                  </a:cubicBezTo>
                  <a:lnTo>
                    <a:pt x="656" y="906"/>
                  </a:lnTo>
                  <a:cubicBezTo>
                    <a:pt x="656" y="932"/>
                    <a:pt x="633" y="956"/>
                    <a:pt x="606" y="956"/>
                  </a:cubicBezTo>
                  <a:lnTo>
                    <a:pt x="409" y="956"/>
                  </a:lnTo>
                  <a:cubicBezTo>
                    <a:pt x="401" y="956"/>
                    <a:pt x="393" y="953"/>
                    <a:pt x="393" y="950"/>
                  </a:cubicBezTo>
                  <a:cubicBezTo>
                    <a:pt x="393" y="943"/>
                    <a:pt x="401" y="932"/>
                    <a:pt x="411" y="927"/>
                  </a:cubicBezTo>
                  <a:cubicBezTo>
                    <a:pt x="448" y="908"/>
                    <a:pt x="488" y="861"/>
                    <a:pt x="488" y="806"/>
                  </a:cubicBezTo>
                  <a:cubicBezTo>
                    <a:pt x="488" y="763"/>
                    <a:pt x="467" y="724"/>
                    <a:pt x="435" y="697"/>
                  </a:cubicBezTo>
                  <a:cubicBezTo>
                    <a:pt x="409" y="674"/>
                    <a:pt x="380" y="663"/>
                    <a:pt x="345" y="663"/>
                  </a:cubicBezTo>
                  <a:cubicBezTo>
                    <a:pt x="335" y="663"/>
                    <a:pt x="327" y="663"/>
                    <a:pt x="327" y="674"/>
                  </a:cubicBezTo>
                  <a:cubicBezTo>
                    <a:pt x="277" y="684"/>
                    <a:pt x="235" y="724"/>
                    <a:pt x="222" y="771"/>
                  </a:cubicBezTo>
                  <a:cubicBezTo>
                    <a:pt x="201" y="834"/>
                    <a:pt x="230" y="900"/>
                    <a:pt x="287" y="935"/>
                  </a:cubicBezTo>
                  <a:cubicBezTo>
                    <a:pt x="295" y="940"/>
                    <a:pt x="303" y="950"/>
                    <a:pt x="303" y="956"/>
                  </a:cubicBezTo>
                  <a:cubicBezTo>
                    <a:pt x="303" y="961"/>
                    <a:pt x="295" y="964"/>
                    <a:pt x="293" y="964"/>
                  </a:cubicBezTo>
                  <a:lnTo>
                    <a:pt x="90" y="964"/>
                  </a:lnTo>
                  <a:cubicBezTo>
                    <a:pt x="63" y="964"/>
                    <a:pt x="40" y="940"/>
                    <a:pt x="40" y="914"/>
                  </a:cubicBezTo>
                  <a:lnTo>
                    <a:pt x="40" y="386"/>
                  </a:lnTo>
                  <a:cubicBezTo>
                    <a:pt x="40" y="360"/>
                    <a:pt x="63" y="336"/>
                    <a:pt x="90" y="336"/>
                  </a:cubicBezTo>
                  <a:lnTo>
                    <a:pt x="293" y="336"/>
                  </a:lnTo>
                  <a:cubicBezTo>
                    <a:pt x="314" y="336"/>
                    <a:pt x="330" y="318"/>
                    <a:pt x="330" y="294"/>
                  </a:cubicBezTo>
                  <a:cubicBezTo>
                    <a:pt x="330" y="271"/>
                    <a:pt x="316" y="252"/>
                    <a:pt x="301" y="242"/>
                  </a:cubicBezTo>
                  <a:cubicBezTo>
                    <a:pt x="256" y="215"/>
                    <a:pt x="235" y="170"/>
                    <a:pt x="248" y="120"/>
                  </a:cubicBezTo>
                  <a:cubicBezTo>
                    <a:pt x="256" y="81"/>
                    <a:pt x="287" y="52"/>
                    <a:pt x="327" y="41"/>
                  </a:cubicBezTo>
                  <a:cubicBezTo>
                    <a:pt x="336" y="38"/>
                    <a:pt x="345" y="37"/>
                    <a:pt x="353" y="37"/>
                  </a:cubicBezTo>
                  <a:close/>
                  <a:moveTo>
                    <a:pt x="347" y="0"/>
                  </a:moveTo>
                  <a:cubicBezTo>
                    <a:pt x="336" y="0"/>
                    <a:pt x="325" y="2"/>
                    <a:pt x="314" y="4"/>
                  </a:cubicBezTo>
                  <a:cubicBezTo>
                    <a:pt x="264" y="18"/>
                    <a:pt x="224" y="57"/>
                    <a:pt x="211" y="107"/>
                  </a:cubicBezTo>
                  <a:cubicBezTo>
                    <a:pt x="195" y="170"/>
                    <a:pt x="222" y="231"/>
                    <a:pt x="277" y="265"/>
                  </a:cubicBezTo>
                  <a:cubicBezTo>
                    <a:pt x="282" y="268"/>
                    <a:pt x="290" y="278"/>
                    <a:pt x="290" y="292"/>
                  </a:cubicBezTo>
                  <a:cubicBezTo>
                    <a:pt x="290" y="294"/>
                    <a:pt x="287" y="297"/>
                    <a:pt x="287" y="297"/>
                  </a:cubicBezTo>
                  <a:lnTo>
                    <a:pt x="82" y="297"/>
                  </a:lnTo>
                  <a:cubicBezTo>
                    <a:pt x="37" y="297"/>
                    <a:pt x="0" y="334"/>
                    <a:pt x="0" y="381"/>
                  </a:cubicBezTo>
                  <a:lnTo>
                    <a:pt x="0" y="908"/>
                  </a:lnTo>
                  <a:cubicBezTo>
                    <a:pt x="0" y="953"/>
                    <a:pt x="37" y="990"/>
                    <a:pt x="82" y="990"/>
                  </a:cubicBezTo>
                  <a:lnTo>
                    <a:pt x="287" y="990"/>
                  </a:lnTo>
                  <a:cubicBezTo>
                    <a:pt x="306" y="990"/>
                    <a:pt x="330" y="974"/>
                    <a:pt x="330" y="950"/>
                  </a:cubicBezTo>
                  <a:cubicBezTo>
                    <a:pt x="330" y="929"/>
                    <a:pt x="316" y="911"/>
                    <a:pt x="295" y="900"/>
                  </a:cubicBezTo>
                  <a:cubicBezTo>
                    <a:pt x="261" y="877"/>
                    <a:pt x="227" y="832"/>
                    <a:pt x="243" y="777"/>
                  </a:cubicBezTo>
                  <a:cubicBezTo>
                    <a:pt x="253" y="740"/>
                    <a:pt x="282" y="705"/>
                    <a:pt x="322" y="700"/>
                  </a:cubicBezTo>
                  <a:cubicBezTo>
                    <a:pt x="329" y="698"/>
                    <a:pt x="337" y="697"/>
                    <a:pt x="344" y="697"/>
                  </a:cubicBezTo>
                  <a:cubicBezTo>
                    <a:pt x="370" y="697"/>
                    <a:pt x="394" y="707"/>
                    <a:pt x="414" y="724"/>
                  </a:cubicBezTo>
                  <a:cubicBezTo>
                    <a:pt x="440" y="742"/>
                    <a:pt x="454" y="771"/>
                    <a:pt x="454" y="806"/>
                  </a:cubicBezTo>
                  <a:cubicBezTo>
                    <a:pt x="454" y="837"/>
                    <a:pt x="432" y="877"/>
                    <a:pt x="396" y="898"/>
                  </a:cubicBezTo>
                  <a:cubicBezTo>
                    <a:pt x="385" y="903"/>
                    <a:pt x="359" y="921"/>
                    <a:pt x="359" y="950"/>
                  </a:cubicBezTo>
                  <a:cubicBezTo>
                    <a:pt x="359" y="974"/>
                    <a:pt x="393" y="987"/>
                    <a:pt x="409" y="987"/>
                  </a:cubicBezTo>
                  <a:lnTo>
                    <a:pt x="606" y="987"/>
                  </a:lnTo>
                  <a:cubicBezTo>
                    <a:pt x="651" y="987"/>
                    <a:pt x="688" y="950"/>
                    <a:pt x="683" y="900"/>
                  </a:cubicBezTo>
                  <a:lnTo>
                    <a:pt x="683" y="697"/>
                  </a:lnTo>
                  <a:cubicBezTo>
                    <a:pt x="685" y="692"/>
                    <a:pt x="691" y="687"/>
                    <a:pt x="696" y="687"/>
                  </a:cubicBezTo>
                  <a:cubicBezTo>
                    <a:pt x="704" y="687"/>
                    <a:pt x="712" y="692"/>
                    <a:pt x="717" y="703"/>
                  </a:cubicBezTo>
                  <a:cubicBezTo>
                    <a:pt x="743" y="750"/>
                    <a:pt x="791" y="777"/>
                    <a:pt x="841" y="777"/>
                  </a:cubicBezTo>
                  <a:cubicBezTo>
                    <a:pt x="886" y="777"/>
                    <a:pt x="925" y="755"/>
                    <a:pt x="952" y="724"/>
                  </a:cubicBezTo>
                  <a:cubicBezTo>
                    <a:pt x="978" y="690"/>
                    <a:pt x="989" y="647"/>
                    <a:pt x="978" y="605"/>
                  </a:cubicBezTo>
                  <a:cubicBezTo>
                    <a:pt x="965" y="555"/>
                    <a:pt x="925" y="516"/>
                    <a:pt x="875" y="502"/>
                  </a:cubicBezTo>
                  <a:cubicBezTo>
                    <a:pt x="863" y="499"/>
                    <a:pt x="852" y="498"/>
                    <a:pt x="840" y="498"/>
                  </a:cubicBezTo>
                  <a:cubicBezTo>
                    <a:pt x="791" y="498"/>
                    <a:pt x="745" y="524"/>
                    <a:pt x="717" y="568"/>
                  </a:cubicBezTo>
                  <a:cubicBezTo>
                    <a:pt x="714" y="579"/>
                    <a:pt x="709" y="582"/>
                    <a:pt x="699" y="582"/>
                  </a:cubicBezTo>
                  <a:lnTo>
                    <a:pt x="696" y="582"/>
                  </a:lnTo>
                  <a:cubicBezTo>
                    <a:pt x="691" y="582"/>
                    <a:pt x="688" y="579"/>
                    <a:pt x="688" y="579"/>
                  </a:cubicBezTo>
                  <a:lnTo>
                    <a:pt x="688" y="381"/>
                  </a:lnTo>
                  <a:cubicBezTo>
                    <a:pt x="688" y="334"/>
                    <a:pt x="651" y="297"/>
                    <a:pt x="606" y="297"/>
                  </a:cubicBezTo>
                  <a:lnTo>
                    <a:pt x="409" y="297"/>
                  </a:lnTo>
                  <a:cubicBezTo>
                    <a:pt x="409" y="297"/>
                    <a:pt x="406" y="294"/>
                    <a:pt x="406" y="289"/>
                  </a:cubicBezTo>
                  <a:cubicBezTo>
                    <a:pt x="406" y="278"/>
                    <a:pt x="411" y="268"/>
                    <a:pt x="419" y="265"/>
                  </a:cubicBezTo>
                  <a:cubicBezTo>
                    <a:pt x="461" y="242"/>
                    <a:pt x="488" y="191"/>
                    <a:pt x="488" y="144"/>
                  </a:cubicBezTo>
                  <a:cubicBezTo>
                    <a:pt x="488" y="97"/>
                    <a:pt x="467" y="57"/>
                    <a:pt x="435" y="31"/>
                  </a:cubicBezTo>
                  <a:cubicBezTo>
                    <a:pt x="410" y="11"/>
                    <a:pt x="378" y="0"/>
                    <a:pt x="347" y="0"/>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spcBef>
                  <a:spcPts val="0"/>
                </a:spcBef>
                <a:spcAft>
                  <a:spcPts val="0"/>
                </a:spcAft>
                <a:buNone/>
              </a:pPr>
              <a:endParaRPr sz="1333">
                <a:solidFill>
                  <a:srgbClr val="000000"/>
                </a:solidFill>
                <a:latin typeface="Calibri"/>
                <a:ea typeface="Calibri"/>
                <a:cs typeface="Calibri"/>
                <a:sym typeface="Calibri"/>
              </a:endParaRPr>
            </a:p>
          </p:txBody>
        </p:sp>
        <p:sp>
          <p:nvSpPr>
            <p:cNvPr id="1171" name="Google Shape;1171;p181"/>
            <p:cNvSpPr txBox="1"/>
            <p:nvPr/>
          </p:nvSpPr>
          <p:spPr>
            <a:xfrm>
              <a:off x="6130102" y="4023633"/>
              <a:ext cx="1193700" cy="323400"/>
            </a:xfrm>
            <a:prstGeom prst="rect">
              <a:avLst/>
            </a:prstGeom>
            <a:noFill/>
            <a:ln>
              <a:noFill/>
            </a:ln>
          </p:spPr>
          <p:txBody>
            <a:bodyPr spcFirstLastPara="1" wrap="square" lIns="121875" tIns="121875" rIns="121875" bIns="121875" anchor="t" anchorCtr="0">
              <a:noAutofit/>
            </a:bodyPr>
            <a:lstStyle/>
            <a:p>
              <a:pPr marL="0" marR="0" lvl="0" indent="0" algn="ctr" rtl="0">
                <a:spcBef>
                  <a:spcPts val="0"/>
                </a:spcBef>
                <a:spcAft>
                  <a:spcPts val="0"/>
                </a:spcAft>
                <a:buNone/>
              </a:pPr>
              <a:r>
                <a:rPr lang="en-GB" sz="900">
                  <a:solidFill>
                    <a:srgbClr val="FFFFFF"/>
                  </a:solidFill>
                  <a:latin typeface="Calibri"/>
                  <a:ea typeface="Calibri"/>
                  <a:cs typeface="Calibri"/>
                  <a:sym typeface="Calibri"/>
                </a:rPr>
                <a:t>Integrasjon</a:t>
              </a:r>
              <a:endParaRPr sz="900">
                <a:solidFill>
                  <a:srgbClr val="FFFFFF"/>
                </a:solidFill>
                <a:latin typeface="Calibri"/>
                <a:ea typeface="Calibri"/>
                <a:cs typeface="Calibri"/>
                <a:sym typeface="Calibri"/>
              </a:endParaRPr>
            </a:p>
          </p:txBody>
        </p:sp>
      </p:grpSp>
      <p:grpSp>
        <p:nvGrpSpPr>
          <p:cNvPr id="1172" name="Google Shape;1172;p181"/>
          <p:cNvGrpSpPr/>
          <p:nvPr/>
        </p:nvGrpSpPr>
        <p:grpSpPr>
          <a:xfrm>
            <a:off x="3233563" y="4135091"/>
            <a:ext cx="1211286" cy="1210917"/>
            <a:chOff x="3246697" y="3168626"/>
            <a:chExt cx="1423200" cy="1422600"/>
          </a:xfrm>
        </p:grpSpPr>
        <p:sp>
          <p:nvSpPr>
            <p:cNvPr id="1173" name="Google Shape;1173;p181"/>
            <p:cNvSpPr/>
            <p:nvPr/>
          </p:nvSpPr>
          <p:spPr>
            <a:xfrm>
              <a:off x="3246697" y="3168626"/>
              <a:ext cx="1423200" cy="1422600"/>
            </a:xfrm>
            <a:prstGeom prst="ellipse">
              <a:avLst/>
            </a:prstGeom>
            <a:solidFill>
              <a:srgbClr val="3D85C6"/>
            </a:solidFill>
            <a:ln>
              <a:noFill/>
            </a:ln>
          </p:spPr>
          <p:txBody>
            <a:bodyPr spcFirstLastPara="1" wrap="square" lIns="121875" tIns="121875" rIns="121875" bIns="121875" anchor="ctr" anchorCtr="0">
              <a:noAutofit/>
            </a:bodyPr>
            <a:lstStyle/>
            <a:p>
              <a:pPr marL="0" marR="0" lvl="0" indent="0" algn="l" rtl="0">
                <a:spcBef>
                  <a:spcPts val="0"/>
                </a:spcBef>
                <a:spcAft>
                  <a:spcPts val="0"/>
                </a:spcAft>
                <a:buNone/>
              </a:pPr>
              <a:endParaRPr sz="1333">
                <a:solidFill>
                  <a:srgbClr val="000000"/>
                </a:solidFill>
                <a:latin typeface="Calibri"/>
                <a:ea typeface="Calibri"/>
                <a:cs typeface="Calibri"/>
                <a:sym typeface="Calibri"/>
              </a:endParaRPr>
            </a:p>
          </p:txBody>
        </p:sp>
        <p:grpSp>
          <p:nvGrpSpPr>
            <p:cNvPr id="1174" name="Google Shape;1174;p181"/>
            <p:cNvGrpSpPr/>
            <p:nvPr/>
          </p:nvGrpSpPr>
          <p:grpSpPr>
            <a:xfrm>
              <a:off x="3622116" y="3440283"/>
              <a:ext cx="672101" cy="680135"/>
              <a:chOff x="451640" y="1195246"/>
              <a:chExt cx="304291" cy="308004"/>
            </a:xfrm>
          </p:grpSpPr>
          <p:sp>
            <p:nvSpPr>
              <p:cNvPr id="1175" name="Google Shape;1175;p181"/>
              <p:cNvSpPr/>
              <p:nvPr/>
            </p:nvSpPr>
            <p:spPr>
              <a:xfrm>
                <a:off x="506965" y="1247824"/>
                <a:ext cx="194562" cy="221825"/>
              </a:xfrm>
              <a:custGeom>
                <a:avLst/>
                <a:gdLst/>
                <a:ahLst/>
                <a:cxnLst/>
                <a:rect l="l" t="t" r="r" b="b"/>
                <a:pathLst>
                  <a:path w="633" h="713" extrusionOk="0">
                    <a:moveTo>
                      <a:pt x="322" y="0"/>
                    </a:moveTo>
                    <a:cubicBezTo>
                      <a:pt x="206" y="0"/>
                      <a:pt x="137" y="106"/>
                      <a:pt x="137" y="182"/>
                    </a:cubicBezTo>
                    <a:lnTo>
                      <a:pt x="137" y="280"/>
                    </a:lnTo>
                    <a:cubicBezTo>
                      <a:pt x="124" y="288"/>
                      <a:pt x="121" y="301"/>
                      <a:pt x="119" y="306"/>
                    </a:cubicBezTo>
                    <a:lnTo>
                      <a:pt x="119" y="311"/>
                    </a:lnTo>
                    <a:cubicBezTo>
                      <a:pt x="119" y="340"/>
                      <a:pt x="135" y="383"/>
                      <a:pt x="137" y="391"/>
                    </a:cubicBezTo>
                    <a:cubicBezTo>
                      <a:pt x="137" y="396"/>
                      <a:pt x="140" y="398"/>
                      <a:pt x="148" y="398"/>
                    </a:cubicBezTo>
                    <a:cubicBezTo>
                      <a:pt x="148" y="398"/>
                      <a:pt x="153" y="404"/>
                      <a:pt x="153" y="420"/>
                    </a:cubicBezTo>
                    <a:cubicBezTo>
                      <a:pt x="153" y="456"/>
                      <a:pt x="179" y="491"/>
                      <a:pt x="211" y="517"/>
                    </a:cubicBezTo>
                    <a:cubicBezTo>
                      <a:pt x="206" y="541"/>
                      <a:pt x="190" y="607"/>
                      <a:pt x="148" y="622"/>
                    </a:cubicBezTo>
                    <a:lnTo>
                      <a:pt x="13" y="675"/>
                    </a:lnTo>
                    <a:cubicBezTo>
                      <a:pt x="3" y="678"/>
                      <a:pt x="0" y="686"/>
                      <a:pt x="3" y="696"/>
                    </a:cubicBezTo>
                    <a:cubicBezTo>
                      <a:pt x="5" y="702"/>
                      <a:pt x="13" y="707"/>
                      <a:pt x="19" y="707"/>
                    </a:cubicBezTo>
                    <a:cubicBezTo>
                      <a:pt x="19" y="707"/>
                      <a:pt x="21" y="707"/>
                      <a:pt x="21" y="712"/>
                    </a:cubicBezTo>
                    <a:lnTo>
                      <a:pt x="158" y="659"/>
                    </a:lnTo>
                    <a:cubicBezTo>
                      <a:pt x="224" y="633"/>
                      <a:pt x="243" y="538"/>
                      <a:pt x="243" y="514"/>
                    </a:cubicBezTo>
                    <a:cubicBezTo>
                      <a:pt x="243" y="509"/>
                      <a:pt x="240" y="504"/>
                      <a:pt x="237" y="501"/>
                    </a:cubicBezTo>
                    <a:cubicBezTo>
                      <a:pt x="214" y="483"/>
                      <a:pt x="187" y="449"/>
                      <a:pt x="187" y="422"/>
                    </a:cubicBezTo>
                    <a:cubicBezTo>
                      <a:pt x="187" y="396"/>
                      <a:pt x="174" y="380"/>
                      <a:pt x="164" y="372"/>
                    </a:cubicBezTo>
                    <a:cubicBezTo>
                      <a:pt x="158" y="356"/>
                      <a:pt x="148" y="330"/>
                      <a:pt x="148" y="314"/>
                    </a:cubicBezTo>
                    <a:cubicBezTo>
                      <a:pt x="150" y="314"/>
                      <a:pt x="150" y="311"/>
                      <a:pt x="150" y="311"/>
                    </a:cubicBezTo>
                    <a:cubicBezTo>
                      <a:pt x="161" y="311"/>
                      <a:pt x="166" y="304"/>
                      <a:pt x="166" y="293"/>
                    </a:cubicBezTo>
                    <a:lnTo>
                      <a:pt x="166" y="185"/>
                    </a:lnTo>
                    <a:cubicBezTo>
                      <a:pt x="166" y="124"/>
                      <a:pt x="227" y="37"/>
                      <a:pt x="319" y="37"/>
                    </a:cubicBezTo>
                    <a:cubicBezTo>
                      <a:pt x="409" y="37"/>
                      <a:pt x="430" y="72"/>
                      <a:pt x="435" y="90"/>
                    </a:cubicBezTo>
                    <a:lnTo>
                      <a:pt x="435" y="95"/>
                    </a:lnTo>
                    <a:cubicBezTo>
                      <a:pt x="438" y="106"/>
                      <a:pt x="443" y="109"/>
                      <a:pt x="448" y="111"/>
                    </a:cubicBezTo>
                    <a:cubicBezTo>
                      <a:pt x="456" y="119"/>
                      <a:pt x="475" y="130"/>
                      <a:pt x="475" y="185"/>
                    </a:cubicBezTo>
                    <a:lnTo>
                      <a:pt x="475" y="293"/>
                    </a:lnTo>
                    <a:cubicBezTo>
                      <a:pt x="475" y="304"/>
                      <a:pt x="480" y="309"/>
                      <a:pt x="490" y="309"/>
                    </a:cubicBezTo>
                    <a:cubicBezTo>
                      <a:pt x="490" y="309"/>
                      <a:pt x="493" y="309"/>
                      <a:pt x="493" y="314"/>
                    </a:cubicBezTo>
                    <a:cubicBezTo>
                      <a:pt x="490" y="330"/>
                      <a:pt x="482" y="359"/>
                      <a:pt x="477" y="372"/>
                    </a:cubicBezTo>
                    <a:cubicBezTo>
                      <a:pt x="467" y="380"/>
                      <a:pt x="453" y="396"/>
                      <a:pt x="453" y="422"/>
                    </a:cubicBezTo>
                    <a:cubicBezTo>
                      <a:pt x="453" y="449"/>
                      <a:pt x="430" y="480"/>
                      <a:pt x="403" y="501"/>
                    </a:cubicBezTo>
                    <a:cubicBezTo>
                      <a:pt x="401" y="504"/>
                      <a:pt x="398" y="509"/>
                      <a:pt x="398" y="514"/>
                    </a:cubicBezTo>
                    <a:cubicBezTo>
                      <a:pt x="398" y="538"/>
                      <a:pt x="422" y="630"/>
                      <a:pt x="482" y="657"/>
                    </a:cubicBezTo>
                    <a:lnTo>
                      <a:pt x="606" y="709"/>
                    </a:lnTo>
                    <a:cubicBezTo>
                      <a:pt x="608" y="710"/>
                      <a:pt x="610" y="710"/>
                      <a:pt x="612" y="710"/>
                    </a:cubicBezTo>
                    <a:cubicBezTo>
                      <a:pt x="619" y="710"/>
                      <a:pt x="625" y="707"/>
                      <a:pt x="627" y="699"/>
                    </a:cubicBezTo>
                    <a:cubicBezTo>
                      <a:pt x="633" y="688"/>
                      <a:pt x="627" y="678"/>
                      <a:pt x="620" y="675"/>
                    </a:cubicBezTo>
                    <a:lnTo>
                      <a:pt x="496" y="622"/>
                    </a:lnTo>
                    <a:cubicBezTo>
                      <a:pt x="456" y="607"/>
                      <a:pt x="438" y="541"/>
                      <a:pt x="435" y="517"/>
                    </a:cubicBezTo>
                    <a:cubicBezTo>
                      <a:pt x="464" y="491"/>
                      <a:pt x="490" y="451"/>
                      <a:pt x="490" y="420"/>
                    </a:cubicBezTo>
                    <a:cubicBezTo>
                      <a:pt x="490" y="404"/>
                      <a:pt x="496" y="398"/>
                      <a:pt x="496" y="398"/>
                    </a:cubicBezTo>
                    <a:cubicBezTo>
                      <a:pt x="501" y="398"/>
                      <a:pt x="504" y="393"/>
                      <a:pt x="506" y="391"/>
                    </a:cubicBezTo>
                    <a:cubicBezTo>
                      <a:pt x="509" y="385"/>
                      <a:pt x="527" y="340"/>
                      <a:pt x="527" y="311"/>
                    </a:cubicBezTo>
                    <a:lnTo>
                      <a:pt x="527" y="306"/>
                    </a:lnTo>
                    <a:cubicBezTo>
                      <a:pt x="522" y="301"/>
                      <a:pt x="517" y="288"/>
                      <a:pt x="506" y="280"/>
                    </a:cubicBezTo>
                    <a:lnTo>
                      <a:pt x="506" y="182"/>
                    </a:lnTo>
                    <a:cubicBezTo>
                      <a:pt x="506" y="122"/>
                      <a:pt x="490" y="101"/>
                      <a:pt x="469" y="85"/>
                    </a:cubicBezTo>
                    <a:cubicBezTo>
                      <a:pt x="467" y="56"/>
                      <a:pt x="435" y="0"/>
                      <a:pt x="322" y="0"/>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spcBef>
                    <a:spcPts val="0"/>
                  </a:spcBef>
                  <a:spcAft>
                    <a:spcPts val="0"/>
                  </a:spcAft>
                  <a:buNone/>
                </a:pPr>
                <a:endParaRPr sz="1333">
                  <a:solidFill>
                    <a:srgbClr val="000000"/>
                  </a:solidFill>
                  <a:latin typeface="Calibri"/>
                  <a:ea typeface="Calibri"/>
                  <a:cs typeface="Calibri"/>
                  <a:sym typeface="Calibri"/>
                </a:endParaRPr>
              </a:p>
            </p:txBody>
          </p:sp>
          <p:sp>
            <p:nvSpPr>
              <p:cNvPr id="1176" name="Google Shape;1176;p181"/>
              <p:cNvSpPr/>
              <p:nvPr/>
            </p:nvSpPr>
            <p:spPr>
              <a:xfrm>
                <a:off x="451640" y="1195246"/>
                <a:ext cx="304291" cy="308004"/>
              </a:xfrm>
              <a:custGeom>
                <a:avLst/>
                <a:gdLst/>
                <a:ahLst/>
                <a:cxnLst/>
                <a:rect l="l" t="t" r="r" b="b"/>
                <a:pathLst>
                  <a:path w="990" h="990" extrusionOk="0">
                    <a:moveTo>
                      <a:pt x="496" y="35"/>
                    </a:moveTo>
                    <a:cubicBezTo>
                      <a:pt x="749" y="35"/>
                      <a:pt x="958" y="243"/>
                      <a:pt x="958" y="496"/>
                    </a:cubicBezTo>
                    <a:cubicBezTo>
                      <a:pt x="958" y="749"/>
                      <a:pt x="749" y="957"/>
                      <a:pt x="496" y="957"/>
                    </a:cubicBezTo>
                    <a:cubicBezTo>
                      <a:pt x="241" y="957"/>
                      <a:pt x="35" y="749"/>
                      <a:pt x="35" y="496"/>
                    </a:cubicBezTo>
                    <a:cubicBezTo>
                      <a:pt x="35" y="243"/>
                      <a:pt x="241" y="35"/>
                      <a:pt x="496" y="35"/>
                    </a:cubicBezTo>
                    <a:close/>
                    <a:moveTo>
                      <a:pt x="496" y="1"/>
                    </a:moveTo>
                    <a:cubicBezTo>
                      <a:pt x="222" y="1"/>
                      <a:pt x="1" y="222"/>
                      <a:pt x="1" y="496"/>
                    </a:cubicBezTo>
                    <a:cubicBezTo>
                      <a:pt x="1" y="770"/>
                      <a:pt x="222" y="989"/>
                      <a:pt x="496" y="989"/>
                    </a:cubicBezTo>
                    <a:cubicBezTo>
                      <a:pt x="765" y="989"/>
                      <a:pt x="989" y="770"/>
                      <a:pt x="989" y="496"/>
                    </a:cubicBezTo>
                    <a:cubicBezTo>
                      <a:pt x="989" y="222"/>
                      <a:pt x="768" y="1"/>
                      <a:pt x="496" y="1"/>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spcBef>
                    <a:spcPts val="0"/>
                  </a:spcBef>
                  <a:spcAft>
                    <a:spcPts val="0"/>
                  </a:spcAft>
                  <a:buNone/>
                </a:pPr>
                <a:endParaRPr sz="1333">
                  <a:solidFill>
                    <a:srgbClr val="000000"/>
                  </a:solidFill>
                  <a:latin typeface="Calibri"/>
                  <a:ea typeface="Calibri"/>
                  <a:cs typeface="Calibri"/>
                  <a:sym typeface="Calibri"/>
                </a:endParaRPr>
              </a:p>
            </p:txBody>
          </p:sp>
        </p:grpSp>
        <p:sp>
          <p:nvSpPr>
            <p:cNvPr id="1177" name="Google Shape;1177;p181"/>
            <p:cNvSpPr txBox="1"/>
            <p:nvPr/>
          </p:nvSpPr>
          <p:spPr>
            <a:xfrm>
              <a:off x="3348451" y="4023637"/>
              <a:ext cx="1219800" cy="282600"/>
            </a:xfrm>
            <a:prstGeom prst="rect">
              <a:avLst/>
            </a:prstGeom>
            <a:noFill/>
            <a:ln>
              <a:noFill/>
            </a:ln>
          </p:spPr>
          <p:txBody>
            <a:bodyPr spcFirstLastPara="1" wrap="square" lIns="121875" tIns="121875" rIns="121875" bIns="121875" anchor="t" anchorCtr="0">
              <a:noAutofit/>
            </a:bodyPr>
            <a:lstStyle/>
            <a:p>
              <a:pPr marL="0" marR="0" lvl="0" indent="0" algn="ctr" rtl="0">
                <a:spcBef>
                  <a:spcPts val="0"/>
                </a:spcBef>
                <a:spcAft>
                  <a:spcPts val="0"/>
                </a:spcAft>
                <a:buNone/>
              </a:pPr>
              <a:r>
                <a:rPr lang="en-GB" sz="900">
                  <a:solidFill>
                    <a:srgbClr val="FFFFFF"/>
                  </a:solidFill>
                  <a:latin typeface="Calibri"/>
                  <a:ea typeface="Calibri"/>
                  <a:cs typeface="Calibri"/>
                  <a:sym typeface="Calibri"/>
                </a:rPr>
                <a:t>Inklusjon</a:t>
              </a:r>
              <a:endParaRPr sz="900">
                <a:solidFill>
                  <a:srgbClr val="FFFFFF"/>
                </a:solidFill>
                <a:latin typeface="Calibri"/>
                <a:ea typeface="Calibri"/>
                <a:cs typeface="Calibri"/>
                <a:sym typeface="Calibri"/>
              </a:endParaRPr>
            </a:p>
          </p:txBody>
        </p:sp>
      </p:grpSp>
      <p:grpSp>
        <p:nvGrpSpPr>
          <p:cNvPr id="1178" name="Google Shape;1178;p181"/>
          <p:cNvGrpSpPr/>
          <p:nvPr/>
        </p:nvGrpSpPr>
        <p:grpSpPr>
          <a:xfrm>
            <a:off x="5374563" y="1336169"/>
            <a:ext cx="1442870" cy="1220604"/>
            <a:chOff x="2557416" y="3162010"/>
            <a:chExt cx="1695300" cy="1433980"/>
          </a:xfrm>
        </p:grpSpPr>
        <p:sp>
          <p:nvSpPr>
            <p:cNvPr id="1179" name="Google Shape;1179;p181"/>
            <p:cNvSpPr/>
            <p:nvPr/>
          </p:nvSpPr>
          <p:spPr>
            <a:xfrm>
              <a:off x="2687756" y="3162010"/>
              <a:ext cx="1434632" cy="1433980"/>
            </a:xfrm>
            <a:prstGeom prst="ellipse">
              <a:avLst/>
            </a:prstGeom>
            <a:solidFill>
              <a:srgbClr val="3D85C6"/>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000"/>
                <a:buFont typeface="Calibri"/>
                <a:buNone/>
              </a:pPr>
              <a:endParaRPr sz="1333" b="0" i="0" u="none" strike="noStrike" cap="none">
                <a:solidFill>
                  <a:srgbClr val="000000"/>
                </a:solidFill>
                <a:latin typeface="Calibri"/>
                <a:ea typeface="Calibri"/>
                <a:cs typeface="Calibri"/>
                <a:sym typeface="Calibri"/>
              </a:endParaRPr>
            </a:p>
          </p:txBody>
        </p:sp>
        <p:sp>
          <p:nvSpPr>
            <p:cNvPr id="1180" name="Google Shape;1180;p181"/>
            <p:cNvSpPr/>
            <p:nvPr/>
          </p:nvSpPr>
          <p:spPr>
            <a:xfrm>
              <a:off x="3150476" y="3583362"/>
              <a:ext cx="509212" cy="590773"/>
            </a:xfrm>
            <a:custGeom>
              <a:avLst/>
              <a:gdLst/>
              <a:ahLst/>
              <a:cxnLst/>
              <a:rect l="l" t="t" r="r" b="b"/>
              <a:pathLst>
                <a:path w="791" h="989" extrusionOk="0">
                  <a:moveTo>
                    <a:pt x="396" y="43"/>
                  </a:moveTo>
                  <a:cubicBezTo>
                    <a:pt x="446" y="101"/>
                    <a:pt x="517" y="135"/>
                    <a:pt x="604" y="135"/>
                  </a:cubicBezTo>
                  <a:cubicBezTo>
                    <a:pt x="659" y="135"/>
                    <a:pt x="712" y="132"/>
                    <a:pt x="759" y="87"/>
                  </a:cubicBezTo>
                  <a:lnTo>
                    <a:pt x="759" y="514"/>
                  </a:lnTo>
                  <a:cubicBezTo>
                    <a:pt x="759" y="730"/>
                    <a:pt x="448" y="923"/>
                    <a:pt x="396" y="952"/>
                  </a:cubicBezTo>
                  <a:cubicBezTo>
                    <a:pt x="343" y="918"/>
                    <a:pt x="34" y="730"/>
                    <a:pt x="34" y="514"/>
                  </a:cubicBezTo>
                  <a:lnTo>
                    <a:pt x="34" y="87"/>
                  </a:lnTo>
                  <a:cubicBezTo>
                    <a:pt x="73" y="126"/>
                    <a:pt x="118" y="135"/>
                    <a:pt x="166" y="135"/>
                  </a:cubicBezTo>
                  <a:cubicBezTo>
                    <a:pt x="173" y="135"/>
                    <a:pt x="180" y="135"/>
                    <a:pt x="187" y="135"/>
                  </a:cubicBezTo>
                  <a:cubicBezTo>
                    <a:pt x="274" y="135"/>
                    <a:pt x="345" y="101"/>
                    <a:pt x="396" y="43"/>
                  </a:cubicBezTo>
                  <a:close/>
                  <a:moveTo>
                    <a:pt x="396" y="0"/>
                  </a:moveTo>
                  <a:cubicBezTo>
                    <a:pt x="388" y="0"/>
                    <a:pt x="385" y="3"/>
                    <a:pt x="382" y="6"/>
                  </a:cubicBezTo>
                  <a:cubicBezTo>
                    <a:pt x="343" y="66"/>
                    <a:pt x="272" y="101"/>
                    <a:pt x="187" y="101"/>
                  </a:cubicBezTo>
                  <a:cubicBezTo>
                    <a:pt x="124" y="101"/>
                    <a:pt x="77" y="98"/>
                    <a:pt x="37" y="40"/>
                  </a:cubicBezTo>
                  <a:cubicBezTo>
                    <a:pt x="34" y="35"/>
                    <a:pt x="29" y="32"/>
                    <a:pt x="24" y="32"/>
                  </a:cubicBezTo>
                  <a:lnTo>
                    <a:pt x="16" y="32"/>
                  </a:lnTo>
                  <a:cubicBezTo>
                    <a:pt x="8" y="32"/>
                    <a:pt x="0" y="40"/>
                    <a:pt x="0" y="48"/>
                  </a:cubicBezTo>
                  <a:lnTo>
                    <a:pt x="0" y="514"/>
                  </a:lnTo>
                  <a:cubicBezTo>
                    <a:pt x="0" y="770"/>
                    <a:pt x="372" y="976"/>
                    <a:pt x="390" y="983"/>
                  </a:cubicBezTo>
                  <a:cubicBezTo>
                    <a:pt x="390" y="989"/>
                    <a:pt x="393" y="989"/>
                    <a:pt x="396" y="989"/>
                  </a:cubicBezTo>
                  <a:cubicBezTo>
                    <a:pt x="398" y="989"/>
                    <a:pt x="403" y="989"/>
                    <a:pt x="401" y="983"/>
                  </a:cubicBezTo>
                  <a:cubicBezTo>
                    <a:pt x="419" y="976"/>
                    <a:pt x="791" y="770"/>
                    <a:pt x="791" y="514"/>
                  </a:cubicBezTo>
                  <a:lnTo>
                    <a:pt x="791" y="48"/>
                  </a:lnTo>
                  <a:cubicBezTo>
                    <a:pt x="791" y="40"/>
                    <a:pt x="783" y="32"/>
                    <a:pt x="775" y="32"/>
                  </a:cubicBezTo>
                  <a:lnTo>
                    <a:pt x="767" y="32"/>
                  </a:lnTo>
                  <a:cubicBezTo>
                    <a:pt x="762" y="32"/>
                    <a:pt x="757" y="35"/>
                    <a:pt x="754" y="40"/>
                  </a:cubicBezTo>
                  <a:cubicBezTo>
                    <a:pt x="714" y="98"/>
                    <a:pt x="664" y="101"/>
                    <a:pt x="604" y="101"/>
                  </a:cubicBezTo>
                  <a:cubicBezTo>
                    <a:pt x="519" y="101"/>
                    <a:pt x="448" y="69"/>
                    <a:pt x="409" y="6"/>
                  </a:cubicBezTo>
                  <a:cubicBezTo>
                    <a:pt x="406" y="3"/>
                    <a:pt x="401" y="0"/>
                    <a:pt x="396" y="0"/>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000"/>
                <a:buFont typeface="Calibri"/>
                <a:buNone/>
              </a:pPr>
              <a:endParaRPr sz="1333" b="0" i="0" u="none" strike="noStrike" cap="none">
                <a:solidFill>
                  <a:srgbClr val="000000"/>
                </a:solidFill>
                <a:latin typeface="Calibri"/>
                <a:ea typeface="Calibri"/>
                <a:cs typeface="Calibri"/>
                <a:sym typeface="Calibri"/>
              </a:endParaRPr>
            </a:p>
          </p:txBody>
        </p:sp>
        <p:sp>
          <p:nvSpPr>
            <p:cNvPr id="1181" name="Google Shape;1181;p181"/>
            <p:cNvSpPr/>
            <p:nvPr/>
          </p:nvSpPr>
          <p:spPr>
            <a:xfrm>
              <a:off x="3295965" y="3781082"/>
              <a:ext cx="218234" cy="157102"/>
            </a:xfrm>
            <a:custGeom>
              <a:avLst/>
              <a:gdLst/>
              <a:ahLst/>
              <a:cxnLst/>
              <a:rect l="l" t="t" r="r" b="b"/>
              <a:pathLst>
                <a:path w="339" h="263" extrusionOk="0">
                  <a:moveTo>
                    <a:pt x="320" y="0"/>
                  </a:moveTo>
                  <a:cubicBezTo>
                    <a:pt x="316" y="0"/>
                    <a:pt x="312" y="1"/>
                    <a:pt x="309" y="4"/>
                  </a:cubicBezTo>
                  <a:lnTo>
                    <a:pt x="117" y="218"/>
                  </a:lnTo>
                  <a:lnTo>
                    <a:pt x="35" y="104"/>
                  </a:lnTo>
                  <a:cubicBezTo>
                    <a:pt x="30" y="99"/>
                    <a:pt x="25" y="96"/>
                    <a:pt x="20" y="96"/>
                  </a:cubicBezTo>
                  <a:cubicBezTo>
                    <a:pt x="17" y="96"/>
                    <a:pt x="14" y="97"/>
                    <a:pt x="11" y="99"/>
                  </a:cubicBezTo>
                  <a:cubicBezTo>
                    <a:pt x="6" y="107"/>
                    <a:pt x="1" y="117"/>
                    <a:pt x="9" y="123"/>
                  </a:cubicBezTo>
                  <a:lnTo>
                    <a:pt x="101" y="254"/>
                  </a:lnTo>
                  <a:cubicBezTo>
                    <a:pt x="104" y="257"/>
                    <a:pt x="106" y="262"/>
                    <a:pt x="114" y="262"/>
                  </a:cubicBezTo>
                  <a:cubicBezTo>
                    <a:pt x="119" y="262"/>
                    <a:pt x="125" y="257"/>
                    <a:pt x="127" y="257"/>
                  </a:cubicBezTo>
                  <a:lnTo>
                    <a:pt x="330" y="28"/>
                  </a:lnTo>
                  <a:cubicBezTo>
                    <a:pt x="338" y="20"/>
                    <a:pt x="338" y="12"/>
                    <a:pt x="330" y="4"/>
                  </a:cubicBezTo>
                  <a:cubicBezTo>
                    <a:pt x="328" y="1"/>
                    <a:pt x="324" y="0"/>
                    <a:pt x="320" y="0"/>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000"/>
                <a:buFont typeface="Calibri"/>
                <a:buNone/>
              </a:pPr>
              <a:endParaRPr sz="1333" b="0" i="0" u="none" strike="noStrike" cap="none">
                <a:solidFill>
                  <a:srgbClr val="000000"/>
                </a:solidFill>
                <a:latin typeface="Calibri"/>
                <a:ea typeface="Calibri"/>
                <a:cs typeface="Calibri"/>
                <a:sym typeface="Calibri"/>
              </a:endParaRPr>
            </a:p>
          </p:txBody>
        </p:sp>
        <p:sp>
          <p:nvSpPr>
            <p:cNvPr id="1182" name="Google Shape;1182;p181"/>
            <p:cNvSpPr txBox="1"/>
            <p:nvPr/>
          </p:nvSpPr>
          <p:spPr>
            <a:xfrm>
              <a:off x="2557416" y="4023619"/>
              <a:ext cx="1695300" cy="259500"/>
            </a:xfrm>
            <a:prstGeom prst="rect">
              <a:avLst/>
            </a:prstGeom>
            <a:noFill/>
            <a:ln>
              <a:noFill/>
            </a:ln>
          </p:spPr>
          <p:txBody>
            <a:bodyPr spcFirstLastPara="1" wrap="square" lIns="121875" tIns="121875" rIns="121875" bIns="121875" anchor="t" anchorCtr="0">
              <a:noAutofit/>
            </a:bodyPr>
            <a:lstStyle/>
            <a:p>
              <a:pPr marL="0" marR="0" lvl="0" indent="0" algn="ctr" rtl="0">
                <a:lnSpc>
                  <a:spcPct val="100000"/>
                </a:lnSpc>
                <a:spcBef>
                  <a:spcPts val="0"/>
                </a:spcBef>
                <a:spcAft>
                  <a:spcPts val="0"/>
                </a:spcAft>
                <a:buClr>
                  <a:srgbClr val="000000"/>
                </a:buClr>
                <a:buSzPts val="1000"/>
                <a:buFont typeface="Calibri"/>
                <a:buNone/>
              </a:pPr>
              <a:r>
                <a:rPr lang="en-GB" sz="900" b="0" i="0" u="none" strike="noStrike" cap="none">
                  <a:solidFill>
                    <a:srgbClr val="FFFFFF"/>
                  </a:solidFill>
                  <a:latin typeface="Calibri"/>
                  <a:ea typeface="Calibri"/>
                  <a:cs typeface="Calibri"/>
                  <a:sym typeface="Calibri"/>
                </a:rPr>
                <a:t>Sikkerhet</a:t>
              </a:r>
              <a:endParaRPr sz="900" b="0" i="0" u="none" strike="noStrike" cap="none">
                <a:solidFill>
                  <a:srgbClr val="FFFFFF"/>
                </a:solidFill>
                <a:latin typeface="Calibri"/>
                <a:ea typeface="Calibri"/>
                <a:cs typeface="Calibri"/>
                <a:sym typeface="Calibri"/>
              </a:endParaRPr>
            </a:p>
          </p:txBody>
        </p:sp>
      </p:grpSp>
      <p:grpSp>
        <p:nvGrpSpPr>
          <p:cNvPr id="1183" name="Google Shape;1183;p181"/>
          <p:cNvGrpSpPr/>
          <p:nvPr/>
        </p:nvGrpSpPr>
        <p:grpSpPr>
          <a:xfrm>
            <a:off x="5543979" y="4125471"/>
            <a:ext cx="1188236" cy="1220537"/>
            <a:chOff x="1606506" y="3472050"/>
            <a:chExt cx="1017151" cy="1044801"/>
          </a:xfrm>
        </p:grpSpPr>
        <p:sp>
          <p:nvSpPr>
            <p:cNvPr id="1184" name="Google Shape;1184;p181"/>
            <p:cNvSpPr/>
            <p:nvPr/>
          </p:nvSpPr>
          <p:spPr>
            <a:xfrm>
              <a:off x="1606506" y="3472050"/>
              <a:ext cx="1017151" cy="1044801"/>
            </a:xfrm>
            <a:prstGeom prst="ellipse">
              <a:avLst/>
            </a:prstGeom>
            <a:solidFill>
              <a:srgbClr val="3D85C6"/>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000"/>
                <a:buFont typeface="Calibri"/>
                <a:buNone/>
              </a:pPr>
              <a:endParaRPr sz="1333" b="0" i="0" u="none" strike="noStrike" cap="none">
                <a:solidFill>
                  <a:srgbClr val="000000"/>
                </a:solidFill>
                <a:latin typeface="Calibri"/>
                <a:ea typeface="Calibri"/>
                <a:cs typeface="Calibri"/>
                <a:sym typeface="Calibri"/>
              </a:endParaRPr>
            </a:p>
          </p:txBody>
        </p:sp>
        <p:sp>
          <p:nvSpPr>
            <p:cNvPr id="1185" name="Google Shape;1185;p181"/>
            <p:cNvSpPr txBox="1"/>
            <p:nvPr/>
          </p:nvSpPr>
          <p:spPr>
            <a:xfrm>
              <a:off x="1719755" y="4017857"/>
              <a:ext cx="790800" cy="176100"/>
            </a:xfrm>
            <a:prstGeom prst="rect">
              <a:avLst/>
            </a:prstGeom>
            <a:noFill/>
            <a:ln>
              <a:noFill/>
            </a:ln>
          </p:spPr>
          <p:txBody>
            <a:bodyPr spcFirstLastPara="1" wrap="square" lIns="121875" tIns="121875" rIns="121875" bIns="121875" anchor="t" anchorCtr="0">
              <a:noAutofit/>
            </a:bodyPr>
            <a:lstStyle/>
            <a:p>
              <a:pPr marL="0" marR="0" lvl="0" indent="0" algn="ctr" rtl="0">
                <a:lnSpc>
                  <a:spcPct val="100000"/>
                </a:lnSpc>
                <a:spcBef>
                  <a:spcPts val="0"/>
                </a:spcBef>
                <a:spcAft>
                  <a:spcPts val="0"/>
                </a:spcAft>
                <a:buClr>
                  <a:srgbClr val="000000"/>
                </a:buClr>
                <a:buSzPts val="1000"/>
                <a:buFont typeface="Calibri"/>
                <a:buNone/>
              </a:pPr>
              <a:r>
                <a:rPr lang="en-GB" sz="900" b="0" i="0" u="none" strike="noStrike" cap="none">
                  <a:solidFill>
                    <a:srgbClr val="FFFFFF"/>
                  </a:solidFill>
                  <a:latin typeface="Calibri"/>
                  <a:ea typeface="Calibri"/>
                  <a:cs typeface="Calibri"/>
                  <a:sym typeface="Calibri"/>
                </a:rPr>
                <a:t>Opplæring</a:t>
              </a:r>
              <a:endParaRPr sz="900" b="0" i="0" u="none" strike="noStrike" cap="none">
                <a:solidFill>
                  <a:srgbClr val="FFFFFF"/>
                </a:solidFill>
                <a:latin typeface="Calibri"/>
                <a:ea typeface="Calibri"/>
                <a:cs typeface="Calibri"/>
                <a:sym typeface="Calibri"/>
              </a:endParaRPr>
            </a:p>
          </p:txBody>
        </p:sp>
        <p:grpSp>
          <p:nvGrpSpPr>
            <p:cNvPr id="1186" name="Google Shape;1186;p181"/>
            <p:cNvGrpSpPr/>
            <p:nvPr/>
          </p:nvGrpSpPr>
          <p:grpSpPr>
            <a:xfrm>
              <a:off x="1904889" y="3709110"/>
              <a:ext cx="420897" cy="418286"/>
              <a:chOff x="1883377" y="3687760"/>
              <a:chExt cx="463952" cy="461074"/>
            </a:xfrm>
          </p:grpSpPr>
          <p:grpSp>
            <p:nvGrpSpPr>
              <p:cNvPr id="1187" name="Google Shape;1187;p181"/>
              <p:cNvGrpSpPr/>
              <p:nvPr/>
            </p:nvGrpSpPr>
            <p:grpSpPr>
              <a:xfrm>
                <a:off x="1883377" y="3687760"/>
                <a:ext cx="463952" cy="461074"/>
                <a:chOff x="5918187" y="1263167"/>
                <a:chExt cx="293455" cy="283930"/>
              </a:xfrm>
            </p:grpSpPr>
            <p:sp>
              <p:nvSpPr>
                <p:cNvPr id="1188" name="Google Shape;1188;p181"/>
                <p:cNvSpPr/>
                <p:nvPr/>
              </p:nvSpPr>
              <p:spPr>
                <a:xfrm>
                  <a:off x="5918187" y="1263167"/>
                  <a:ext cx="293455" cy="233535"/>
                </a:xfrm>
                <a:custGeom>
                  <a:avLst/>
                  <a:gdLst/>
                  <a:ahLst/>
                  <a:cxnLst/>
                  <a:rect l="l" t="t" r="r" b="b"/>
                  <a:pathLst>
                    <a:path w="955" h="760" extrusionOk="0">
                      <a:moveTo>
                        <a:pt x="873" y="35"/>
                      </a:moveTo>
                      <a:cubicBezTo>
                        <a:pt x="899" y="35"/>
                        <a:pt x="923" y="56"/>
                        <a:pt x="923" y="82"/>
                      </a:cubicBezTo>
                      <a:lnTo>
                        <a:pt x="923" y="675"/>
                      </a:lnTo>
                      <a:cubicBezTo>
                        <a:pt x="923" y="702"/>
                        <a:pt x="899" y="725"/>
                        <a:pt x="873" y="725"/>
                      </a:cubicBezTo>
                      <a:lnTo>
                        <a:pt x="82" y="725"/>
                      </a:lnTo>
                      <a:cubicBezTo>
                        <a:pt x="56" y="725"/>
                        <a:pt x="32" y="702"/>
                        <a:pt x="32" y="675"/>
                      </a:cubicBezTo>
                      <a:lnTo>
                        <a:pt x="32" y="82"/>
                      </a:lnTo>
                      <a:cubicBezTo>
                        <a:pt x="32" y="56"/>
                        <a:pt x="56" y="35"/>
                        <a:pt x="82" y="35"/>
                      </a:cubicBezTo>
                      <a:close/>
                      <a:moveTo>
                        <a:pt x="82" y="1"/>
                      </a:moveTo>
                      <a:cubicBezTo>
                        <a:pt x="35" y="1"/>
                        <a:pt x="0" y="38"/>
                        <a:pt x="0" y="82"/>
                      </a:cubicBezTo>
                      <a:lnTo>
                        <a:pt x="0" y="675"/>
                      </a:lnTo>
                      <a:cubicBezTo>
                        <a:pt x="0" y="723"/>
                        <a:pt x="35" y="760"/>
                        <a:pt x="82" y="760"/>
                      </a:cubicBezTo>
                      <a:lnTo>
                        <a:pt x="873" y="760"/>
                      </a:lnTo>
                      <a:cubicBezTo>
                        <a:pt x="918" y="760"/>
                        <a:pt x="954" y="723"/>
                        <a:pt x="954" y="675"/>
                      </a:cubicBezTo>
                      <a:lnTo>
                        <a:pt x="954" y="82"/>
                      </a:lnTo>
                      <a:cubicBezTo>
                        <a:pt x="954" y="38"/>
                        <a:pt x="918" y="1"/>
                        <a:pt x="873" y="1"/>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000"/>
                    <a:buFont typeface="Calibri"/>
                    <a:buNone/>
                  </a:pPr>
                  <a:endParaRPr sz="1333" b="0" i="0" u="none" strike="noStrike" cap="none">
                    <a:solidFill>
                      <a:srgbClr val="000000"/>
                    </a:solidFill>
                    <a:latin typeface="Calibri"/>
                    <a:ea typeface="Calibri"/>
                    <a:cs typeface="Calibri"/>
                    <a:sym typeface="Calibri"/>
                  </a:endParaRPr>
                </a:p>
              </p:txBody>
            </p:sp>
            <p:sp>
              <p:nvSpPr>
                <p:cNvPr id="1189" name="Google Shape;1189;p181"/>
                <p:cNvSpPr/>
                <p:nvPr/>
              </p:nvSpPr>
              <p:spPr>
                <a:xfrm>
                  <a:off x="5979029" y="1536956"/>
                  <a:ext cx="171771" cy="10140"/>
                </a:xfrm>
                <a:custGeom>
                  <a:avLst/>
                  <a:gdLst/>
                  <a:ahLst/>
                  <a:cxnLst/>
                  <a:rect l="l" t="t" r="r" b="b"/>
                  <a:pathLst>
                    <a:path w="559" h="33" extrusionOk="0">
                      <a:moveTo>
                        <a:pt x="16" y="0"/>
                      </a:moveTo>
                      <a:cubicBezTo>
                        <a:pt x="5" y="0"/>
                        <a:pt x="0" y="6"/>
                        <a:pt x="0" y="16"/>
                      </a:cubicBezTo>
                      <a:cubicBezTo>
                        <a:pt x="0" y="27"/>
                        <a:pt x="5" y="32"/>
                        <a:pt x="16" y="32"/>
                      </a:cubicBezTo>
                      <a:lnTo>
                        <a:pt x="543" y="32"/>
                      </a:lnTo>
                      <a:cubicBezTo>
                        <a:pt x="553" y="32"/>
                        <a:pt x="559" y="27"/>
                        <a:pt x="559" y="16"/>
                      </a:cubicBezTo>
                      <a:cubicBezTo>
                        <a:pt x="559" y="6"/>
                        <a:pt x="553" y="0"/>
                        <a:pt x="543" y="0"/>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000"/>
                    <a:buFont typeface="Calibri"/>
                    <a:buNone/>
                  </a:pPr>
                  <a:endParaRPr sz="1333" b="0" i="0" u="none" strike="noStrike" cap="none">
                    <a:solidFill>
                      <a:srgbClr val="000000"/>
                    </a:solidFill>
                    <a:latin typeface="Calibri"/>
                    <a:ea typeface="Calibri"/>
                    <a:cs typeface="Calibri"/>
                    <a:sym typeface="Calibri"/>
                  </a:endParaRPr>
                </a:p>
              </p:txBody>
            </p:sp>
            <p:sp>
              <p:nvSpPr>
                <p:cNvPr id="1190" name="Google Shape;1190;p181"/>
                <p:cNvSpPr/>
                <p:nvPr/>
              </p:nvSpPr>
              <p:spPr>
                <a:xfrm>
                  <a:off x="5918187" y="1435860"/>
                  <a:ext cx="293455" cy="9833"/>
                </a:xfrm>
                <a:custGeom>
                  <a:avLst/>
                  <a:gdLst/>
                  <a:ahLst/>
                  <a:cxnLst/>
                  <a:rect l="l" t="t" r="r" b="b"/>
                  <a:pathLst>
                    <a:path w="955" h="32" extrusionOk="0">
                      <a:moveTo>
                        <a:pt x="16" y="0"/>
                      </a:moveTo>
                      <a:cubicBezTo>
                        <a:pt x="6" y="0"/>
                        <a:pt x="0" y="5"/>
                        <a:pt x="0" y="16"/>
                      </a:cubicBezTo>
                      <a:cubicBezTo>
                        <a:pt x="0" y="26"/>
                        <a:pt x="6" y="32"/>
                        <a:pt x="16" y="32"/>
                      </a:cubicBezTo>
                      <a:lnTo>
                        <a:pt x="939" y="32"/>
                      </a:lnTo>
                      <a:cubicBezTo>
                        <a:pt x="949" y="32"/>
                        <a:pt x="954" y="26"/>
                        <a:pt x="954" y="16"/>
                      </a:cubicBezTo>
                      <a:cubicBezTo>
                        <a:pt x="954" y="5"/>
                        <a:pt x="949" y="0"/>
                        <a:pt x="939" y="0"/>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000"/>
                    <a:buFont typeface="Calibri"/>
                    <a:buNone/>
                  </a:pPr>
                  <a:endParaRPr sz="1333" b="0" i="0" u="none" strike="noStrike" cap="none">
                    <a:solidFill>
                      <a:srgbClr val="000000"/>
                    </a:solidFill>
                    <a:latin typeface="Calibri"/>
                    <a:ea typeface="Calibri"/>
                    <a:cs typeface="Calibri"/>
                    <a:sym typeface="Calibri"/>
                  </a:endParaRPr>
                </a:p>
              </p:txBody>
            </p:sp>
            <p:sp>
              <p:nvSpPr>
                <p:cNvPr id="1191" name="Google Shape;1191;p181"/>
                <p:cNvSpPr/>
                <p:nvPr/>
              </p:nvSpPr>
              <p:spPr>
                <a:xfrm>
                  <a:off x="6085655" y="1485947"/>
                  <a:ext cx="35952" cy="61149"/>
                </a:xfrm>
                <a:custGeom>
                  <a:avLst/>
                  <a:gdLst/>
                  <a:ahLst/>
                  <a:cxnLst/>
                  <a:rect l="l" t="t" r="r" b="b"/>
                  <a:pathLst>
                    <a:path w="117" h="199" extrusionOk="0">
                      <a:moveTo>
                        <a:pt x="14" y="0"/>
                      </a:moveTo>
                      <a:cubicBezTo>
                        <a:pt x="9" y="3"/>
                        <a:pt x="1" y="11"/>
                        <a:pt x="1" y="21"/>
                      </a:cubicBezTo>
                      <a:cubicBezTo>
                        <a:pt x="4" y="50"/>
                        <a:pt x="27" y="198"/>
                        <a:pt x="101" y="198"/>
                      </a:cubicBezTo>
                      <a:cubicBezTo>
                        <a:pt x="109" y="198"/>
                        <a:pt x="117" y="193"/>
                        <a:pt x="117" y="182"/>
                      </a:cubicBezTo>
                      <a:cubicBezTo>
                        <a:pt x="117" y="172"/>
                        <a:pt x="109" y="166"/>
                        <a:pt x="101" y="166"/>
                      </a:cubicBezTo>
                      <a:cubicBezTo>
                        <a:pt x="67" y="166"/>
                        <a:pt x="40" y="74"/>
                        <a:pt x="35" y="14"/>
                      </a:cubicBezTo>
                      <a:cubicBezTo>
                        <a:pt x="30" y="8"/>
                        <a:pt x="25" y="0"/>
                        <a:pt x="14" y="0"/>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000"/>
                    <a:buFont typeface="Calibri"/>
                    <a:buNone/>
                  </a:pPr>
                  <a:endParaRPr sz="1333" b="0" i="0" u="none" strike="noStrike" cap="none">
                    <a:solidFill>
                      <a:srgbClr val="000000"/>
                    </a:solidFill>
                    <a:latin typeface="Calibri"/>
                    <a:ea typeface="Calibri"/>
                    <a:cs typeface="Calibri"/>
                    <a:sym typeface="Calibri"/>
                  </a:endParaRPr>
                </a:p>
              </p:txBody>
            </p:sp>
            <p:sp>
              <p:nvSpPr>
                <p:cNvPr id="1192" name="Google Shape;1192;p181"/>
                <p:cNvSpPr/>
                <p:nvPr/>
              </p:nvSpPr>
              <p:spPr>
                <a:xfrm>
                  <a:off x="6007913" y="1485640"/>
                  <a:ext cx="36874" cy="61457"/>
                </a:xfrm>
                <a:custGeom>
                  <a:avLst/>
                  <a:gdLst/>
                  <a:ahLst/>
                  <a:cxnLst/>
                  <a:rect l="l" t="t" r="r" b="b"/>
                  <a:pathLst>
                    <a:path w="120" h="200" extrusionOk="0">
                      <a:moveTo>
                        <a:pt x="98" y="1"/>
                      </a:moveTo>
                      <a:cubicBezTo>
                        <a:pt x="90" y="1"/>
                        <a:pt x="83" y="6"/>
                        <a:pt x="83" y="15"/>
                      </a:cubicBezTo>
                      <a:cubicBezTo>
                        <a:pt x="77" y="78"/>
                        <a:pt x="51" y="167"/>
                        <a:pt x="17" y="167"/>
                      </a:cubicBezTo>
                      <a:cubicBezTo>
                        <a:pt x="6" y="167"/>
                        <a:pt x="1" y="173"/>
                        <a:pt x="1" y="183"/>
                      </a:cubicBezTo>
                      <a:cubicBezTo>
                        <a:pt x="1" y="194"/>
                        <a:pt x="6" y="199"/>
                        <a:pt x="17" y="199"/>
                      </a:cubicBezTo>
                      <a:cubicBezTo>
                        <a:pt x="91" y="199"/>
                        <a:pt x="112" y="51"/>
                        <a:pt x="117" y="22"/>
                      </a:cubicBezTo>
                      <a:cubicBezTo>
                        <a:pt x="120" y="12"/>
                        <a:pt x="112" y="1"/>
                        <a:pt x="104" y="1"/>
                      </a:cubicBezTo>
                      <a:cubicBezTo>
                        <a:pt x="102" y="1"/>
                        <a:pt x="100" y="1"/>
                        <a:pt x="98" y="1"/>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000"/>
                    <a:buFont typeface="Calibri"/>
                    <a:buNone/>
                  </a:pPr>
                  <a:endParaRPr sz="1333" b="0" i="0" u="none" strike="noStrike" cap="none">
                    <a:solidFill>
                      <a:srgbClr val="000000"/>
                    </a:solidFill>
                    <a:latin typeface="Calibri"/>
                    <a:ea typeface="Calibri"/>
                    <a:cs typeface="Calibri"/>
                    <a:sym typeface="Calibri"/>
                  </a:endParaRPr>
                </a:p>
              </p:txBody>
            </p:sp>
          </p:grpSp>
          <p:sp>
            <p:nvSpPr>
              <p:cNvPr id="1193" name="Google Shape;1193;p181"/>
              <p:cNvSpPr/>
              <p:nvPr/>
            </p:nvSpPr>
            <p:spPr>
              <a:xfrm rot="5400000">
                <a:off x="2052440" y="3793514"/>
                <a:ext cx="176100" cy="104700"/>
              </a:xfrm>
              <a:prstGeom prst="triangle">
                <a:avLst>
                  <a:gd name="adj" fmla="val 51732"/>
                </a:avLst>
              </a:prstGeom>
              <a:noFill/>
              <a:ln w="19050" cap="flat" cmpd="sng">
                <a:solidFill>
                  <a:srgbClr val="FFFFFF"/>
                </a:solidFill>
                <a:prstDash val="solid"/>
                <a:round/>
                <a:headEnd type="none" w="sm" len="sm"/>
                <a:tailEnd type="none" w="sm" len="sm"/>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000"/>
                  <a:buFont typeface="Calibri"/>
                  <a:buNone/>
                </a:pPr>
                <a:endParaRPr sz="1333" b="0" i="0" u="none" strike="noStrike" cap="none">
                  <a:solidFill>
                    <a:srgbClr val="000000"/>
                  </a:solidFill>
                  <a:latin typeface="Calibri"/>
                  <a:ea typeface="Calibri"/>
                  <a:cs typeface="Calibri"/>
                  <a:sym typeface="Calibri"/>
                </a:endParaRPr>
              </a:p>
            </p:txBody>
          </p:sp>
        </p:grpSp>
      </p:grpSp>
      <p:grpSp>
        <p:nvGrpSpPr>
          <p:cNvPr id="1194" name="Google Shape;1194;p181"/>
          <p:cNvGrpSpPr/>
          <p:nvPr/>
        </p:nvGrpSpPr>
        <p:grpSpPr>
          <a:xfrm>
            <a:off x="1055336" y="4174052"/>
            <a:ext cx="1272520" cy="1211540"/>
            <a:chOff x="7153790" y="3472050"/>
            <a:chExt cx="1089300" cy="1037100"/>
          </a:xfrm>
        </p:grpSpPr>
        <p:sp>
          <p:nvSpPr>
            <p:cNvPr id="1195" name="Google Shape;1195;p181"/>
            <p:cNvSpPr/>
            <p:nvPr/>
          </p:nvSpPr>
          <p:spPr>
            <a:xfrm>
              <a:off x="7198435" y="3472050"/>
              <a:ext cx="996300" cy="1037100"/>
            </a:xfrm>
            <a:prstGeom prst="ellipse">
              <a:avLst/>
            </a:prstGeom>
            <a:solidFill>
              <a:srgbClr val="00519B"/>
            </a:solidFill>
            <a:ln>
              <a:noFill/>
            </a:ln>
          </p:spPr>
          <p:txBody>
            <a:bodyPr spcFirstLastPara="1" wrap="square" lIns="121875" tIns="121875" rIns="121875" bIns="121875" anchor="ctr" anchorCtr="0">
              <a:noAutofit/>
            </a:bodyPr>
            <a:lstStyle/>
            <a:p>
              <a:pPr marL="0" marR="0" lvl="0" indent="0" algn="l" rtl="0">
                <a:spcBef>
                  <a:spcPts val="0"/>
                </a:spcBef>
                <a:spcAft>
                  <a:spcPts val="0"/>
                </a:spcAft>
                <a:buNone/>
              </a:pPr>
              <a:endParaRPr sz="1333">
                <a:solidFill>
                  <a:srgbClr val="000000"/>
                </a:solidFill>
                <a:latin typeface="Calibri"/>
                <a:ea typeface="Calibri"/>
                <a:cs typeface="Calibri"/>
                <a:sym typeface="Calibri"/>
              </a:endParaRPr>
            </a:p>
          </p:txBody>
        </p:sp>
        <p:grpSp>
          <p:nvGrpSpPr>
            <p:cNvPr id="1196" name="Google Shape;1196;p181"/>
            <p:cNvGrpSpPr/>
            <p:nvPr/>
          </p:nvGrpSpPr>
          <p:grpSpPr>
            <a:xfrm>
              <a:off x="7522646" y="3708357"/>
              <a:ext cx="300793" cy="296385"/>
              <a:chOff x="4096926" y="1261016"/>
              <a:chExt cx="291918" cy="276247"/>
            </a:xfrm>
          </p:grpSpPr>
          <p:sp>
            <p:nvSpPr>
              <p:cNvPr id="1197" name="Google Shape;1197;p181"/>
              <p:cNvSpPr/>
              <p:nvPr/>
            </p:nvSpPr>
            <p:spPr>
              <a:xfrm>
                <a:off x="4096926" y="1261016"/>
                <a:ext cx="291918" cy="276247"/>
              </a:xfrm>
              <a:custGeom>
                <a:avLst/>
                <a:gdLst/>
                <a:ahLst/>
                <a:cxnLst/>
                <a:rect l="l" t="t" r="r" b="b"/>
                <a:pathLst>
                  <a:path w="950" h="899" extrusionOk="0">
                    <a:moveTo>
                      <a:pt x="631" y="44"/>
                    </a:moveTo>
                    <a:cubicBezTo>
                      <a:pt x="636" y="44"/>
                      <a:pt x="641" y="45"/>
                      <a:pt x="646" y="47"/>
                    </a:cubicBezTo>
                    <a:cubicBezTo>
                      <a:pt x="678" y="63"/>
                      <a:pt x="712" y="81"/>
                      <a:pt x="741" y="103"/>
                    </a:cubicBezTo>
                    <a:cubicBezTo>
                      <a:pt x="751" y="110"/>
                      <a:pt x="757" y="124"/>
                      <a:pt x="757" y="137"/>
                    </a:cubicBezTo>
                    <a:cubicBezTo>
                      <a:pt x="757" y="150"/>
                      <a:pt x="751" y="163"/>
                      <a:pt x="741" y="168"/>
                    </a:cubicBezTo>
                    <a:cubicBezTo>
                      <a:pt x="709" y="195"/>
                      <a:pt x="704" y="240"/>
                      <a:pt x="728" y="271"/>
                    </a:cubicBezTo>
                    <a:cubicBezTo>
                      <a:pt x="741" y="287"/>
                      <a:pt x="751" y="308"/>
                      <a:pt x="762" y="327"/>
                    </a:cubicBezTo>
                    <a:cubicBezTo>
                      <a:pt x="774" y="355"/>
                      <a:pt x="802" y="371"/>
                      <a:pt x="830" y="371"/>
                    </a:cubicBezTo>
                    <a:cubicBezTo>
                      <a:pt x="839" y="371"/>
                      <a:pt x="848" y="369"/>
                      <a:pt x="857" y="366"/>
                    </a:cubicBezTo>
                    <a:cubicBezTo>
                      <a:pt x="862" y="365"/>
                      <a:pt x="867" y="365"/>
                      <a:pt x="871" y="365"/>
                    </a:cubicBezTo>
                    <a:cubicBezTo>
                      <a:pt x="879" y="365"/>
                      <a:pt x="887" y="366"/>
                      <a:pt x="894" y="371"/>
                    </a:cubicBezTo>
                    <a:cubicBezTo>
                      <a:pt x="902" y="377"/>
                      <a:pt x="910" y="387"/>
                      <a:pt x="912" y="400"/>
                    </a:cubicBezTo>
                    <a:cubicBezTo>
                      <a:pt x="915" y="419"/>
                      <a:pt x="915" y="437"/>
                      <a:pt x="915" y="456"/>
                    </a:cubicBezTo>
                    <a:cubicBezTo>
                      <a:pt x="915" y="477"/>
                      <a:pt x="915" y="493"/>
                      <a:pt x="912" y="511"/>
                    </a:cubicBezTo>
                    <a:cubicBezTo>
                      <a:pt x="912" y="524"/>
                      <a:pt x="902" y="535"/>
                      <a:pt x="894" y="543"/>
                    </a:cubicBezTo>
                    <a:cubicBezTo>
                      <a:pt x="888" y="546"/>
                      <a:pt x="880" y="547"/>
                      <a:pt x="873" y="547"/>
                    </a:cubicBezTo>
                    <a:cubicBezTo>
                      <a:pt x="868" y="547"/>
                      <a:pt x="862" y="546"/>
                      <a:pt x="857" y="545"/>
                    </a:cubicBezTo>
                    <a:cubicBezTo>
                      <a:pt x="848" y="541"/>
                      <a:pt x="838" y="540"/>
                      <a:pt x="829" y="540"/>
                    </a:cubicBezTo>
                    <a:cubicBezTo>
                      <a:pt x="801" y="540"/>
                      <a:pt x="774" y="557"/>
                      <a:pt x="762" y="585"/>
                    </a:cubicBezTo>
                    <a:cubicBezTo>
                      <a:pt x="751" y="603"/>
                      <a:pt x="741" y="624"/>
                      <a:pt x="728" y="640"/>
                    </a:cubicBezTo>
                    <a:cubicBezTo>
                      <a:pt x="704" y="674"/>
                      <a:pt x="712" y="717"/>
                      <a:pt x="741" y="743"/>
                    </a:cubicBezTo>
                    <a:cubicBezTo>
                      <a:pt x="751" y="753"/>
                      <a:pt x="757" y="761"/>
                      <a:pt x="757" y="775"/>
                    </a:cubicBezTo>
                    <a:cubicBezTo>
                      <a:pt x="757" y="788"/>
                      <a:pt x="751" y="801"/>
                      <a:pt x="741" y="809"/>
                    </a:cubicBezTo>
                    <a:cubicBezTo>
                      <a:pt x="712" y="833"/>
                      <a:pt x="678" y="851"/>
                      <a:pt x="646" y="864"/>
                    </a:cubicBezTo>
                    <a:cubicBezTo>
                      <a:pt x="642" y="865"/>
                      <a:pt x="636" y="866"/>
                      <a:pt x="631" y="866"/>
                    </a:cubicBezTo>
                    <a:cubicBezTo>
                      <a:pt x="623" y="866"/>
                      <a:pt x="615" y="865"/>
                      <a:pt x="609" y="862"/>
                    </a:cubicBezTo>
                    <a:cubicBezTo>
                      <a:pt x="599" y="854"/>
                      <a:pt x="593" y="846"/>
                      <a:pt x="591" y="833"/>
                    </a:cubicBezTo>
                    <a:cubicBezTo>
                      <a:pt x="583" y="796"/>
                      <a:pt x="551" y="769"/>
                      <a:pt x="514" y="769"/>
                    </a:cubicBezTo>
                    <a:lnTo>
                      <a:pt x="506" y="769"/>
                    </a:lnTo>
                    <a:cubicBezTo>
                      <a:pt x="497" y="771"/>
                      <a:pt x="487" y="771"/>
                      <a:pt x="476" y="771"/>
                    </a:cubicBezTo>
                    <a:cubicBezTo>
                      <a:pt x="465" y="771"/>
                      <a:pt x="455" y="771"/>
                      <a:pt x="446" y="769"/>
                    </a:cubicBezTo>
                    <a:cubicBezTo>
                      <a:pt x="444" y="769"/>
                      <a:pt x="442" y="769"/>
                      <a:pt x="440" y="769"/>
                    </a:cubicBezTo>
                    <a:cubicBezTo>
                      <a:pt x="403" y="769"/>
                      <a:pt x="369" y="795"/>
                      <a:pt x="361" y="833"/>
                    </a:cubicBezTo>
                    <a:cubicBezTo>
                      <a:pt x="361" y="846"/>
                      <a:pt x="353" y="854"/>
                      <a:pt x="343" y="862"/>
                    </a:cubicBezTo>
                    <a:cubicBezTo>
                      <a:pt x="336" y="865"/>
                      <a:pt x="329" y="868"/>
                      <a:pt x="320" y="868"/>
                    </a:cubicBezTo>
                    <a:cubicBezTo>
                      <a:pt x="316" y="868"/>
                      <a:pt x="311" y="867"/>
                      <a:pt x="306" y="864"/>
                    </a:cubicBezTo>
                    <a:cubicBezTo>
                      <a:pt x="274" y="848"/>
                      <a:pt x="240" y="833"/>
                      <a:pt x="211" y="809"/>
                    </a:cubicBezTo>
                    <a:cubicBezTo>
                      <a:pt x="201" y="801"/>
                      <a:pt x="195" y="788"/>
                      <a:pt x="195" y="775"/>
                    </a:cubicBezTo>
                    <a:cubicBezTo>
                      <a:pt x="195" y="761"/>
                      <a:pt x="201" y="748"/>
                      <a:pt x="211" y="743"/>
                    </a:cubicBezTo>
                    <a:cubicBezTo>
                      <a:pt x="243" y="717"/>
                      <a:pt x="248" y="674"/>
                      <a:pt x="224" y="640"/>
                    </a:cubicBezTo>
                    <a:cubicBezTo>
                      <a:pt x="211" y="624"/>
                      <a:pt x="201" y="603"/>
                      <a:pt x="190" y="585"/>
                    </a:cubicBezTo>
                    <a:cubicBezTo>
                      <a:pt x="178" y="557"/>
                      <a:pt x="150" y="541"/>
                      <a:pt x="122" y="541"/>
                    </a:cubicBezTo>
                    <a:cubicBezTo>
                      <a:pt x="113" y="541"/>
                      <a:pt x="104" y="542"/>
                      <a:pt x="95" y="545"/>
                    </a:cubicBezTo>
                    <a:cubicBezTo>
                      <a:pt x="90" y="546"/>
                      <a:pt x="84" y="547"/>
                      <a:pt x="79" y="547"/>
                    </a:cubicBezTo>
                    <a:cubicBezTo>
                      <a:pt x="72" y="547"/>
                      <a:pt x="64" y="546"/>
                      <a:pt x="58" y="543"/>
                    </a:cubicBezTo>
                    <a:cubicBezTo>
                      <a:pt x="50" y="535"/>
                      <a:pt x="43" y="524"/>
                      <a:pt x="40" y="511"/>
                    </a:cubicBezTo>
                    <a:cubicBezTo>
                      <a:pt x="35" y="493"/>
                      <a:pt x="35" y="477"/>
                      <a:pt x="35" y="456"/>
                    </a:cubicBezTo>
                    <a:cubicBezTo>
                      <a:pt x="35" y="437"/>
                      <a:pt x="35" y="419"/>
                      <a:pt x="40" y="400"/>
                    </a:cubicBezTo>
                    <a:cubicBezTo>
                      <a:pt x="40" y="387"/>
                      <a:pt x="50" y="377"/>
                      <a:pt x="58" y="371"/>
                    </a:cubicBezTo>
                    <a:cubicBezTo>
                      <a:pt x="65" y="366"/>
                      <a:pt x="73" y="365"/>
                      <a:pt x="81" y="365"/>
                    </a:cubicBezTo>
                    <a:cubicBezTo>
                      <a:pt x="86" y="365"/>
                      <a:pt x="90" y="365"/>
                      <a:pt x="95" y="366"/>
                    </a:cubicBezTo>
                    <a:cubicBezTo>
                      <a:pt x="105" y="371"/>
                      <a:pt x="114" y="373"/>
                      <a:pt x="124" y="373"/>
                    </a:cubicBezTo>
                    <a:cubicBezTo>
                      <a:pt x="152" y="373"/>
                      <a:pt x="178" y="354"/>
                      <a:pt x="190" y="327"/>
                    </a:cubicBezTo>
                    <a:cubicBezTo>
                      <a:pt x="201" y="308"/>
                      <a:pt x="211" y="287"/>
                      <a:pt x="224" y="271"/>
                    </a:cubicBezTo>
                    <a:cubicBezTo>
                      <a:pt x="248" y="240"/>
                      <a:pt x="240" y="195"/>
                      <a:pt x="211" y="168"/>
                    </a:cubicBezTo>
                    <a:cubicBezTo>
                      <a:pt x="201" y="161"/>
                      <a:pt x="195" y="150"/>
                      <a:pt x="195" y="137"/>
                    </a:cubicBezTo>
                    <a:cubicBezTo>
                      <a:pt x="195" y="124"/>
                      <a:pt x="201" y="110"/>
                      <a:pt x="211" y="103"/>
                    </a:cubicBezTo>
                    <a:cubicBezTo>
                      <a:pt x="240" y="81"/>
                      <a:pt x="274" y="60"/>
                      <a:pt x="306" y="47"/>
                    </a:cubicBezTo>
                    <a:cubicBezTo>
                      <a:pt x="310" y="46"/>
                      <a:pt x="316" y="45"/>
                      <a:pt x="321" y="45"/>
                    </a:cubicBezTo>
                    <a:cubicBezTo>
                      <a:pt x="329" y="45"/>
                      <a:pt x="337" y="47"/>
                      <a:pt x="343" y="50"/>
                    </a:cubicBezTo>
                    <a:cubicBezTo>
                      <a:pt x="353" y="58"/>
                      <a:pt x="359" y="68"/>
                      <a:pt x="361" y="81"/>
                    </a:cubicBezTo>
                    <a:cubicBezTo>
                      <a:pt x="369" y="118"/>
                      <a:pt x="400" y="143"/>
                      <a:pt x="436" y="143"/>
                    </a:cubicBezTo>
                    <a:cubicBezTo>
                      <a:pt x="439" y="143"/>
                      <a:pt x="442" y="143"/>
                      <a:pt x="446" y="142"/>
                    </a:cubicBezTo>
                    <a:cubicBezTo>
                      <a:pt x="455" y="141"/>
                      <a:pt x="465" y="140"/>
                      <a:pt x="476" y="140"/>
                    </a:cubicBezTo>
                    <a:cubicBezTo>
                      <a:pt x="487" y="140"/>
                      <a:pt x="497" y="141"/>
                      <a:pt x="506" y="142"/>
                    </a:cubicBezTo>
                    <a:cubicBezTo>
                      <a:pt x="510" y="143"/>
                      <a:pt x="513" y="143"/>
                      <a:pt x="516" y="143"/>
                    </a:cubicBezTo>
                    <a:cubicBezTo>
                      <a:pt x="552" y="143"/>
                      <a:pt x="583" y="118"/>
                      <a:pt x="591" y="81"/>
                    </a:cubicBezTo>
                    <a:cubicBezTo>
                      <a:pt x="591" y="68"/>
                      <a:pt x="599" y="58"/>
                      <a:pt x="609" y="50"/>
                    </a:cubicBezTo>
                    <a:cubicBezTo>
                      <a:pt x="616" y="47"/>
                      <a:pt x="623" y="44"/>
                      <a:pt x="631" y="44"/>
                    </a:cubicBezTo>
                    <a:close/>
                    <a:moveTo>
                      <a:pt x="625" y="1"/>
                    </a:moveTo>
                    <a:cubicBezTo>
                      <a:pt x="613" y="1"/>
                      <a:pt x="600" y="4"/>
                      <a:pt x="588" y="10"/>
                    </a:cubicBezTo>
                    <a:cubicBezTo>
                      <a:pt x="570" y="21"/>
                      <a:pt x="556" y="39"/>
                      <a:pt x="554" y="63"/>
                    </a:cubicBezTo>
                    <a:cubicBezTo>
                      <a:pt x="549" y="83"/>
                      <a:pt x="533" y="98"/>
                      <a:pt x="511" y="98"/>
                    </a:cubicBezTo>
                    <a:cubicBezTo>
                      <a:pt x="510" y="98"/>
                      <a:pt x="508" y="97"/>
                      <a:pt x="506" y="97"/>
                    </a:cubicBezTo>
                    <a:cubicBezTo>
                      <a:pt x="494" y="95"/>
                      <a:pt x="483" y="93"/>
                      <a:pt x="472" y="93"/>
                    </a:cubicBezTo>
                    <a:cubicBezTo>
                      <a:pt x="461" y="93"/>
                      <a:pt x="450" y="95"/>
                      <a:pt x="438" y="97"/>
                    </a:cubicBezTo>
                    <a:cubicBezTo>
                      <a:pt x="436" y="98"/>
                      <a:pt x="434" y="98"/>
                      <a:pt x="432" y="98"/>
                    </a:cubicBezTo>
                    <a:cubicBezTo>
                      <a:pt x="411" y="98"/>
                      <a:pt x="395" y="85"/>
                      <a:pt x="390" y="63"/>
                    </a:cubicBezTo>
                    <a:cubicBezTo>
                      <a:pt x="388" y="39"/>
                      <a:pt x="375" y="21"/>
                      <a:pt x="356" y="10"/>
                    </a:cubicBezTo>
                    <a:cubicBezTo>
                      <a:pt x="343" y="6"/>
                      <a:pt x="330" y="2"/>
                      <a:pt x="316" y="2"/>
                    </a:cubicBezTo>
                    <a:cubicBezTo>
                      <a:pt x="308" y="2"/>
                      <a:pt x="299" y="3"/>
                      <a:pt x="290" y="8"/>
                    </a:cubicBezTo>
                    <a:cubicBezTo>
                      <a:pt x="253" y="23"/>
                      <a:pt x="219" y="45"/>
                      <a:pt x="187" y="68"/>
                    </a:cubicBezTo>
                    <a:cubicBezTo>
                      <a:pt x="166" y="84"/>
                      <a:pt x="158" y="103"/>
                      <a:pt x="158" y="126"/>
                    </a:cubicBezTo>
                    <a:cubicBezTo>
                      <a:pt x="158" y="150"/>
                      <a:pt x="166" y="174"/>
                      <a:pt x="185" y="187"/>
                    </a:cubicBezTo>
                    <a:cubicBezTo>
                      <a:pt x="201" y="200"/>
                      <a:pt x="203" y="221"/>
                      <a:pt x="190" y="242"/>
                    </a:cubicBezTo>
                    <a:cubicBezTo>
                      <a:pt x="177" y="261"/>
                      <a:pt x="164" y="282"/>
                      <a:pt x="153" y="305"/>
                    </a:cubicBezTo>
                    <a:cubicBezTo>
                      <a:pt x="147" y="320"/>
                      <a:pt x="132" y="329"/>
                      <a:pt x="115" y="329"/>
                    </a:cubicBezTo>
                    <a:cubicBezTo>
                      <a:pt x="110" y="329"/>
                      <a:pt x="105" y="328"/>
                      <a:pt x="100" y="327"/>
                    </a:cubicBezTo>
                    <a:cubicBezTo>
                      <a:pt x="93" y="325"/>
                      <a:pt x="85" y="323"/>
                      <a:pt x="77" y="323"/>
                    </a:cubicBezTo>
                    <a:cubicBezTo>
                      <a:pt x="64" y="323"/>
                      <a:pt x="51" y="326"/>
                      <a:pt x="40" y="334"/>
                    </a:cubicBezTo>
                    <a:cubicBezTo>
                      <a:pt x="19" y="348"/>
                      <a:pt x="6" y="366"/>
                      <a:pt x="3" y="390"/>
                    </a:cubicBezTo>
                    <a:cubicBezTo>
                      <a:pt x="0" y="411"/>
                      <a:pt x="0" y="429"/>
                      <a:pt x="0" y="448"/>
                    </a:cubicBezTo>
                    <a:cubicBezTo>
                      <a:pt x="0" y="469"/>
                      <a:pt x="0" y="490"/>
                      <a:pt x="3" y="508"/>
                    </a:cubicBezTo>
                    <a:cubicBezTo>
                      <a:pt x="6" y="532"/>
                      <a:pt x="19" y="551"/>
                      <a:pt x="40" y="564"/>
                    </a:cubicBezTo>
                    <a:cubicBezTo>
                      <a:pt x="51" y="572"/>
                      <a:pt x="64" y="575"/>
                      <a:pt x="79" y="575"/>
                    </a:cubicBezTo>
                    <a:cubicBezTo>
                      <a:pt x="87" y="575"/>
                      <a:pt x="97" y="574"/>
                      <a:pt x="106" y="572"/>
                    </a:cubicBezTo>
                    <a:cubicBezTo>
                      <a:pt x="110" y="570"/>
                      <a:pt x="114" y="569"/>
                      <a:pt x="119" y="569"/>
                    </a:cubicBezTo>
                    <a:cubicBezTo>
                      <a:pt x="134" y="569"/>
                      <a:pt x="150" y="579"/>
                      <a:pt x="158" y="593"/>
                    </a:cubicBezTo>
                    <a:cubicBezTo>
                      <a:pt x="166" y="616"/>
                      <a:pt x="182" y="638"/>
                      <a:pt x="193" y="656"/>
                    </a:cubicBezTo>
                    <a:cubicBezTo>
                      <a:pt x="209" y="672"/>
                      <a:pt x="203" y="698"/>
                      <a:pt x="187" y="711"/>
                    </a:cubicBezTo>
                    <a:cubicBezTo>
                      <a:pt x="172" y="730"/>
                      <a:pt x="161" y="748"/>
                      <a:pt x="161" y="772"/>
                    </a:cubicBezTo>
                    <a:cubicBezTo>
                      <a:pt x="161" y="796"/>
                      <a:pt x="172" y="817"/>
                      <a:pt x="190" y="830"/>
                    </a:cubicBezTo>
                    <a:cubicBezTo>
                      <a:pt x="219" y="854"/>
                      <a:pt x="256" y="875"/>
                      <a:pt x="293" y="891"/>
                    </a:cubicBezTo>
                    <a:cubicBezTo>
                      <a:pt x="303" y="895"/>
                      <a:pt x="313" y="897"/>
                      <a:pt x="323" y="897"/>
                    </a:cubicBezTo>
                    <a:cubicBezTo>
                      <a:pt x="335" y="897"/>
                      <a:pt x="347" y="894"/>
                      <a:pt x="359" y="888"/>
                    </a:cubicBezTo>
                    <a:cubicBezTo>
                      <a:pt x="380" y="877"/>
                      <a:pt x="390" y="859"/>
                      <a:pt x="396" y="835"/>
                    </a:cubicBezTo>
                    <a:cubicBezTo>
                      <a:pt x="398" y="816"/>
                      <a:pt x="414" y="801"/>
                      <a:pt x="435" y="801"/>
                    </a:cubicBezTo>
                    <a:cubicBezTo>
                      <a:pt x="437" y="801"/>
                      <a:pt x="439" y="801"/>
                      <a:pt x="440" y="801"/>
                    </a:cubicBezTo>
                    <a:cubicBezTo>
                      <a:pt x="452" y="804"/>
                      <a:pt x="464" y="805"/>
                      <a:pt x="476" y="805"/>
                    </a:cubicBezTo>
                    <a:cubicBezTo>
                      <a:pt x="488" y="805"/>
                      <a:pt x="500" y="804"/>
                      <a:pt x="512" y="801"/>
                    </a:cubicBezTo>
                    <a:cubicBezTo>
                      <a:pt x="513" y="801"/>
                      <a:pt x="515" y="801"/>
                      <a:pt x="517" y="801"/>
                    </a:cubicBezTo>
                    <a:cubicBezTo>
                      <a:pt x="536" y="801"/>
                      <a:pt x="554" y="813"/>
                      <a:pt x="556" y="835"/>
                    </a:cubicBezTo>
                    <a:cubicBezTo>
                      <a:pt x="559" y="859"/>
                      <a:pt x="572" y="877"/>
                      <a:pt x="593" y="888"/>
                    </a:cubicBezTo>
                    <a:cubicBezTo>
                      <a:pt x="604" y="893"/>
                      <a:pt x="617" y="898"/>
                      <a:pt x="630" y="898"/>
                    </a:cubicBezTo>
                    <a:cubicBezTo>
                      <a:pt x="638" y="898"/>
                      <a:pt x="649" y="893"/>
                      <a:pt x="659" y="891"/>
                    </a:cubicBezTo>
                    <a:cubicBezTo>
                      <a:pt x="696" y="875"/>
                      <a:pt x="728" y="854"/>
                      <a:pt x="762" y="830"/>
                    </a:cubicBezTo>
                    <a:cubicBezTo>
                      <a:pt x="780" y="814"/>
                      <a:pt x="791" y="796"/>
                      <a:pt x="791" y="772"/>
                    </a:cubicBezTo>
                    <a:cubicBezTo>
                      <a:pt x="791" y="748"/>
                      <a:pt x="780" y="725"/>
                      <a:pt x="765" y="711"/>
                    </a:cubicBezTo>
                    <a:cubicBezTo>
                      <a:pt x="746" y="698"/>
                      <a:pt x="744" y="677"/>
                      <a:pt x="757" y="656"/>
                    </a:cubicBezTo>
                    <a:cubicBezTo>
                      <a:pt x="770" y="638"/>
                      <a:pt x="783" y="616"/>
                      <a:pt x="794" y="593"/>
                    </a:cubicBezTo>
                    <a:cubicBezTo>
                      <a:pt x="802" y="579"/>
                      <a:pt x="818" y="569"/>
                      <a:pt x="833" y="569"/>
                    </a:cubicBezTo>
                    <a:cubicBezTo>
                      <a:pt x="838" y="569"/>
                      <a:pt x="842" y="570"/>
                      <a:pt x="846" y="572"/>
                    </a:cubicBezTo>
                    <a:cubicBezTo>
                      <a:pt x="854" y="574"/>
                      <a:pt x="863" y="575"/>
                      <a:pt x="871" y="575"/>
                    </a:cubicBezTo>
                    <a:cubicBezTo>
                      <a:pt x="884" y="575"/>
                      <a:pt x="897" y="572"/>
                      <a:pt x="910" y="564"/>
                    </a:cubicBezTo>
                    <a:cubicBezTo>
                      <a:pt x="928" y="551"/>
                      <a:pt x="941" y="532"/>
                      <a:pt x="946" y="508"/>
                    </a:cubicBezTo>
                    <a:cubicBezTo>
                      <a:pt x="949" y="487"/>
                      <a:pt x="949" y="469"/>
                      <a:pt x="949" y="448"/>
                    </a:cubicBezTo>
                    <a:cubicBezTo>
                      <a:pt x="949" y="429"/>
                      <a:pt x="949" y="408"/>
                      <a:pt x="946" y="390"/>
                    </a:cubicBezTo>
                    <a:cubicBezTo>
                      <a:pt x="941" y="366"/>
                      <a:pt x="928" y="348"/>
                      <a:pt x="910" y="334"/>
                    </a:cubicBezTo>
                    <a:cubicBezTo>
                      <a:pt x="897" y="326"/>
                      <a:pt x="884" y="323"/>
                      <a:pt x="870" y="323"/>
                    </a:cubicBezTo>
                    <a:cubicBezTo>
                      <a:pt x="862" y="323"/>
                      <a:pt x="853" y="325"/>
                      <a:pt x="844" y="327"/>
                    </a:cubicBezTo>
                    <a:cubicBezTo>
                      <a:pt x="839" y="328"/>
                      <a:pt x="834" y="329"/>
                      <a:pt x="829" y="329"/>
                    </a:cubicBezTo>
                    <a:cubicBezTo>
                      <a:pt x="813" y="329"/>
                      <a:pt x="799" y="320"/>
                      <a:pt x="791" y="305"/>
                    </a:cubicBezTo>
                    <a:cubicBezTo>
                      <a:pt x="780" y="282"/>
                      <a:pt x="767" y="261"/>
                      <a:pt x="754" y="242"/>
                    </a:cubicBezTo>
                    <a:cubicBezTo>
                      <a:pt x="741" y="226"/>
                      <a:pt x="744" y="200"/>
                      <a:pt x="759" y="187"/>
                    </a:cubicBezTo>
                    <a:cubicBezTo>
                      <a:pt x="778" y="168"/>
                      <a:pt x="786" y="150"/>
                      <a:pt x="786" y="126"/>
                    </a:cubicBezTo>
                    <a:cubicBezTo>
                      <a:pt x="786" y="103"/>
                      <a:pt x="778" y="81"/>
                      <a:pt x="757" y="68"/>
                    </a:cubicBezTo>
                    <a:cubicBezTo>
                      <a:pt x="728" y="45"/>
                      <a:pt x="691" y="23"/>
                      <a:pt x="654" y="8"/>
                    </a:cubicBezTo>
                    <a:cubicBezTo>
                      <a:pt x="645" y="3"/>
                      <a:pt x="635" y="1"/>
                      <a:pt x="625"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875" tIns="121875" rIns="121875" bIns="121875" anchor="ctr" anchorCtr="0">
                <a:noAutofit/>
              </a:bodyPr>
              <a:lstStyle/>
              <a:p>
                <a:pPr marL="0" marR="0" lvl="0" indent="0" algn="l" rtl="0">
                  <a:spcBef>
                    <a:spcPts val="0"/>
                  </a:spcBef>
                  <a:spcAft>
                    <a:spcPts val="0"/>
                  </a:spcAft>
                  <a:buNone/>
                </a:pPr>
                <a:endParaRPr sz="1333">
                  <a:solidFill>
                    <a:srgbClr val="000000"/>
                  </a:solidFill>
                  <a:latin typeface="Calibri"/>
                  <a:ea typeface="Calibri"/>
                  <a:cs typeface="Calibri"/>
                  <a:sym typeface="Calibri"/>
                </a:endParaRPr>
              </a:p>
            </p:txBody>
          </p:sp>
          <p:sp>
            <p:nvSpPr>
              <p:cNvPr id="1198" name="Google Shape;1198;p181"/>
              <p:cNvSpPr/>
              <p:nvPr/>
            </p:nvSpPr>
            <p:spPr>
              <a:xfrm>
                <a:off x="4186653" y="1344290"/>
                <a:ext cx="112158" cy="111851"/>
              </a:xfrm>
              <a:custGeom>
                <a:avLst/>
                <a:gdLst/>
                <a:ahLst/>
                <a:cxnLst/>
                <a:rect l="l" t="t" r="r" b="b"/>
                <a:pathLst>
                  <a:path w="365" h="364" extrusionOk="0">
                    <a:moveTo>
                      <a:pt x="183" y="34"/>
                    </a:moveTo>
                    <a:cubicBezTo>
                      <a:pt x="264" y="34"/>
                      <a:pt x="330" y="100"/>
                      <a:pt x="330" y="182"/>
                    </a:cubicBezTo>
                    <a:cubicBezTo>
                      <a:pt x="330" y="264"/>
                      <a:pt x="264" y="330"/>
                      <a:pt x="183" y="330"/>
                    </a:cubicBezTo>
                    <a:cubicBezTo>
                      <a:pt x="101" y="330"/>
                      <a:pt x="35" y="264"/>
                      <a:pt x="35" y="182"/>
                    </a:cubicBezTo>
                    <a:cubicBezTo>
                      <a:pt x="35" y="100"/>
                      <a:pt x="101" y="34"/>
                      <a:pt x="183" y="34"/>
                    </a:cubicBezTo>
                    <a:close/>
                    <a:moveTo>
                      <a:pt x="183" y="0"/>
                    </a:moveTo>
                    <a:cubicBezTo>
                      <a:pt x="83" y="0"/>
                      <a:pt x="1" y="82"/>
                      <a:pt x="1" y="182"/>
                    </a:cubicBezTo>
                    <a:cubicBezTo>
                      <a:pt x="1" y="280"/>
                      <a:pt x="83" y="364"/>
                      <a:pt x="183" y="364"/>
                    </a:cubicBezTo>
                    <a:cubicBezTo>
                      <a:pt x="280" y="364"/>
                      <a:pt x="365" y="280"/>
                      <a:pt x="365" y="182"/>
                    </a:cubicBezTo>
                    <a:cubicBezTo>
                      <a:pt x="365" y="82"/>
                      <a:pt x="280" y="0"/>
                      <a:pt x="183"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875" tIns="121875" rIns="121875" bIns="121875" anchor="ctr" anchorCtr="0">
                <a:noAutofit/>
              </a:bodyPr>
              <a:lstStyle/>
              <a:p>
                <a:pPr marL="0" marR="0" lvl="0" indent="0" algn="l" rtl="0">
                  <a:spcBef>
                    <a:spcPts val="0"/>
                  </a:spcBef>
                  <a:spcAft>
                    <a:spcPts val="0"/>
                  </a:spcAft>
                  <a:buNone/>
                </a:pPr>
                <a:endParaRPr sz="1333">
                  <a:solidFill>
                    <a:srgbClr val="000000"/>
                  </a:solidFill>
                  <a:latin typeface="Calibri"/>
                  <a:ea typeface="Calibri"/>
                  <a:cs typeface="Calibri"/>
                  <a:sym typeface="Calibri"/>
                </a:endParaRPr>
              </a:p>
            </p:txBody>
          </p:sp>
        </p:grpSp>
        <p:grpSp>
          <p:nvGrpSpPr>
            <p:cNvPr id="1199" name="Google Shape;1199;p181"/>
            <p:cNvGrpSpPr/>
            <p:nvPr/>
          </p:nvGrpSpPr>
          <p:grpSpPr>
            <a:xfrm rot="2554814">
              <a:off x="7679189" y="3757479"/>
              <a:ext cx="190533" cy="452705"/>
              <a:chOff x="2921517" y="1359134"/>
              <a:chExt cx="109495" cy="255754"/>
            </a:xfrm>
          </p:grpSpPr>
          <p:sp>
            <p:nvSpPr>
              <p:cNvPr id="1200" name="Google Shape;1200;p181"/>
              <p:cNvSpPr/>
              <p:nvPr/>
            </p:nvSpPr>
            <p:spPr>
              <a:xfrm>
                <a:off x="2921517" y="1577246"/>
                <a:ext cx="21941" cy="37642"/>
              </a:xfrm>
              <a:custGeom>
                <a:avLst/>
                <a:gdLst/>
                <a:ahLst/>
                <a:cxnLst/>
                <a:rect l="l" t="t" r="r" b="b"/>
                <a:pathLst>
                  <a:path w="116" h="199" extrusionOk="0">
                    <a:moveTo>
                      <a:pt x="97" y="0"/>
                    </a:moveTo>
                    <a:cubicBezTo>
                      <a:pt x="93" y="0"/>
                      <a:pt x="88" y="2"/>
                      <a:pt x="84" y="6"/>
                    </a:cubicBezTo>
                    <a:lnTo>
                      <a:pt x="3" y="88"/>
                    </a:lnTo>
                    <a:cubicBezTo>
                      <a:pt x="3" y="91"/>
                      <a:pt x="0" y="93"/>
                      <a:pt x="0" y="101"/>
                    </a:cubicBezTo>
                    <a:cubicBezTo>
                      <a:pt x="0" y="106"/>
                      <a:pt x="0" y="112"/>
                      <a:pt x="3" y="114"/>
                    </a:cubicBezTo>
                    <a:lnTo>
                      <a:pt x="84" y="196"/>
                    </a:lnTo>
                    <a:cubicBezTo>
                      <a:pt x="90" y="199"/>
                      <a:pt x="95" y="199"/>
                      <a:pt x="98" y="199"/>
                    </a:cubicBezTo>
                    <a:cubicBezTo>
                      <a:pt x="105" y="199"/>
                      <a:pt x="108" y="199"/>
                      <a:pt x="108" y="196"/>
                    </a:cubicBezTo>
                    <a:cubicBezTo>
                      <a:pt x="116" y="188"/>
                      <a:pt x="116" y="180"/>
                      <a:pt x="108" y="172"/>
                    </a:cubicBezTo>
                    <a:lnTo>
                      <a:pt x="37" y="101"/>
                    </a:lnTo>
                    <a:lnTo>
                      <a:pt x="108" y="27"/>
                    </a:lnTo>
                    <a:cubicBezTo>
                      <a:pt x="116" y="22"/>
                      <a:pt x="116" y="11"/>
                      <a:pt x="108" y="6"/>
                    </a:cubicBezTo>
                    <a:cubicBezTo>
                      <a:pt x="105" y="2"/>
                      <a:pt x="102" y="0"/>
                      <a:pt x="97"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875" tIns="121875" rIns="121875" bIns="121875" anchor="ctr" anchorCtr="0">
                <a:noAutofit/>
              </a:bodyPr>
              <a:lstStyle/>
              <a:p>
                <a:pPr marL="0" marR="0" lvl="0" indent="0" algn="l" rtl="0">
                  <a:spcBef>
                    <a:spcPts val="0"/>
                  </a:spcBef>
                  <a:spcAft>
                    <a:spcPts val="0"/>
                  </a:spcAft>
                  <a:buNone/>
                </a:pPr>
                <a:endParaRPr sz="1333">
                  <a:solidFill>
                    <a:srgbClr val="000000"/>
                  </a:solidFill>
                  <a:latin typeface="Calibri"/>
                  <a:ea typeface="Calibri"/>
                  <a:cs typeface="Calibri"/>
                  <a:sym typeface="Calibri"/>
                </a:endParaRPr>
              </a:p>
            </p:txBody>
          </p:sp>
          <p:sp>
            <p:nvSpPr>
              <p:cNvPr id="1201" name="Google Shape;1201;p181"/>
              <p:cNvSpPr/>
              <p:nvPr/>
            </p:nvSpPr>
            <p:spPr>
              <a:xfrm>
                <a:off x="2927229" y="1359134"/>
                <a:ext cx="103783" cy="240048"/>
              </a:xfrm>
              <a:custGeom>
                <a:avLst/>
                <a:gdLst/>
                <a:ahLst/>
                <a:cxnLst/>
                <a:rect l="l" t="t" r="r" b="b"/>
                <a:pathLst>
                  <a:path w="412" h="781" extrusionOk="0">
                    <a:moveTo>
                      <a:pt x="105" y="1"/>
                    </a:moveTo>
                    <a:cubicBezTo>
                      <a:pt x="95" y="1"/>
                      <a:pt x="90" y="3"/>
                      <a:pt x="84" y="14"/>
                    </a:cubicBezTo>
                    <a:cubicBezTo>
                      <a:pt x="84" y="25"/>
                      <a:pt x="90" y="30"/>
                      <a:pt x="98" y="32"/>
                    </a:cubicBezTo>
                    <a:cubicBezTo>
                      <a:pt x="264" y="72"/>
                      <a:pt x="380" y="214"/>
                      <a:pt x="380" y="386"/>
                    </a:cubicBezTo>
                    <a:cubicBezTo>
                      <a:pt x="380" y="586"/>
                      <a:pt x="214" y="749"/>
                      <a:pt x="16" y="749"/>
                    </a:cubicBezTo>
                    <a:cubicBezTo>
                      <a:pt x="5" y="749"/>
                      <a:pt x="0" y="755"/>
                      <a:pt x="0" y="765"/>
                    </a:cubicBezTo>
                    <a:cubicBezTo>
                      <a:pt x="0" y="776"/>
                      <a:pt x="5" y="781"/>
                      <a:pt x="16" y="781"/>
                    </a:cubicBezTo>
                    <a:cubicBezTo>
                      <a:pt x="235" y="781"/>
                      <a:pt x="411" y="604"/>
                      <a:pt x="411" y="386"/>
                    </a:cubicBezTo>
                    <a:cubicBezTo>
                      <a:pt x="411" y="198"/>
                      <a:pt x="287" y="40"/>
                      <a:pt x="105"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875" tIns="121875" rIns="121875" bIns="121875" anchor="ctr" anchorCtr="0">
                <a:noAutofit/>
              </a:bodyPr>
              <a:lstStyle/>
              <a:p>
                <a:pPr marL="0" marR="0" lvl="0" indent="0" algn="l" rtl="0">
                  <a:spcBef>
                    <a:spcPts val="0"/>
                  </a:spcBef>
                  <a:spcAft>
                    <a:spcPts val="0"/>
                  </a:spcAft>
                  <a:buNone/>
                </a:pPr>
                <a:endParaRPr sz="1333">
                  <a:solidFill>
                    <a:srgbClr val="000000"/>
                  </a:solidFill>
                  <a:latin typeface="Calibri"/>
                  <a:ea typeface="Calibri"/>
                  <a:cs typeface="Calibri"/>
                  <a:sym typeface="Calibri"/>
                </a:endParaRPr>
              </a:p>
            </p:txBody>
          </p:sp>
        </p:grpSp>
        <p:grpSp>
          <p:nvGrpSpPr>
            <p:cNvPr id="1202" name="Google Shape;1202;p181"/>
            <p:cNvGrpSpPr/>
            <p:nvPr/>
          </p:nvGrpSpPr>
          <p:grpSpPr>
            <a:xfrm rot="-8245106">
              <a:off x="7473903" y="3519339"/>
              <a:ext cx="185868" cy="452725"/>
              <a:chOff x="2921517" y="1359134"/>
              <a:chExt cx="109495" cy="255754"/>
            </a:xfrm>
          </p:grpSpPr>
          <p:sp>
            <p:nvSpPr>
              <p:cNvPr id="1203" name="Google Shape;1203;p181"/>
              <p:cNvSpPr/>
              <p:nvPr/>
            </p:nvSpPr>
            <p:spPr>
              <a:xfrm>
                <a:off x="2921517" y="1577246"/>
                <a:ext cx="21941" cy="37642"/>
              </a:xfrm>
              <a:custGeom>
                <a:avLst/>
                <a:gdLst/>
                <a:ahLst/>
                <a:cxnLst/>
                <a:rect l="l" t="t" r="r" b="b"/>
                <a:pathLst>
                  <a:path w="116" h="199" extrusionOk="0">
                    <a:moveTo>
                      <a:pt x="97" y="0"/>
                    </a:moveTo>
                    <a:cubicBezTo>
                      <a:pt x="93" y="0"/>
                      <a:pt x="88" y="2"/>
                      <a:pt x="84" y="6"/>
                    </a:cubicBezTo>
                    <a:lnTo>
                      <a:pt x="3" y="88"/>
                    </a:lnTo>
                    <a:cubicBezTo>
                      <a:pt x="3" y="91"/>
                      <a:pt x="0" y="93"/>
                      <a:pt x="0" y="101"/>
                    </a:cubicBezTo>
                    <a:cubicBezTo>
                      <a:pt x="0" y="106"/>
                      <a:pt x="0" y="112"/>
                      <a:pt x="3" y="114"/>
                    </a:cubicBezTo>
                    <a:lnTo>
                      <a:pt x="84" y="196"/>
                    </a:lnTo>
                    <a:cubicBezTo>
                      <a:pt x="90" y="199"/>
                      <a:pt x="95" y="199"/>
                      <a:pt x="98" y="199"/>
                    </a:cubicBezTo>
                    <a:cubicBezTo>
                      <a:pt x="105" y="199"/>
                      <a:pt x="108" y="199"/>
                      <a:pt x="108" y="196"/>
                    </a:cubicBezTo>
                    <a:cubicBezTo>
                      <a:pt x="116" y="188"/>
                      <a:pt x="116" y="180"/>
                      <a:pt x="108" y="172"/>
                    </a:cubicBezTo>
                    <a:lnTo>
                      <a:pt x="37" y="101"/>
                    </a:lnTo>
                    <a:lnTo>
                      <a:pt x="108" y="27"/>
                    </a:lnTo>
                    <a:cubicBezTo>
                      <a:pt x="116" y="22"/>
                      <a:pt x="116" y="11"/>
                      <a:pt x="108" y="6"/>
                    </a:cubicBezTo>
                    <a:cubicBezTo>
                      <a:pt x="105" y="2"/>
                      <a:pt x="102" y="0"/>
                      <a:pt x="97"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875" tIns="121875" rIns="121875" bIns="121875" anchor="ctr" anchorCtr="0">
                <a:noAutofit/>
              </a:bodyPr>
              <a:lstStyle/>
              <a:p>
                <a:pPr marL="0" marR="0" lvl="0" indent="0" algn="l" rtl="0">
                  <a:spcBef>
                    <a:spcPts val="0"/>
                  </a:spcBef>
                  <a:spcAft>
                    <a:spcPts val="0"/>
                  </a:spcAft>
                  <a:buNone/>
                </a:pPr>
                <a:endParaRPr sz="1333">
                  <a:solidFill>
                    <a:srgbClr val="000000"/>
                  </a:solidFill>
                  <a:latin typeface="Calibri"/>
                  <a:ea typeface="Calibri"/>
                  <a:cs typeface="Calibri"/>
                  <a:sym typeface="Calibri"/>
                </a:endParaRPr>
              </a:p>
            </p:txBody>
          </p:sp>
          <p:sp>
            <p:nvSpPr>
              <p:cNvPr id="1204" name="Google Shape;1204;p181"/>
              <p:cNvSpPr/>
              <p:nvPr/>
            </p:nvSpPr>
            <p:spPr>
              <a:xfrm>
                <a:off x="2927229" y="1359134"/>
                <a:ext cx="103783" cy="240048"/>
              </a:xfrm>
              <a:custGeom>
                <a:avLst/>
                <a:gdLst/>
                <a:ahLst/>
                <a:cxnLst/>
                <a:rect l="l" t="t" r="r" b="b"/>
                <a:pathLst>
                  <a:path w="412" h="781" extrusionOk="0">
                    <a:moveTo>
                      <a:pt x="105" y="1"/>
                    </a:moveTo>
                    <a:cubicBezTo>
                      <a:pt x="95" y="1"/>
                      <a:pt x="90" y="3"/>
                      <a:pt x="84" y="14"/>
                    </a:cubicBezTo>
                    <a:cubicBezTo>
                      <a:pt x="84" y="25"/>
                      <a:pt x="90" y="30"/>
                      <a:pt x="98" y="32"/>
                    </a:cubicBezTo>
                    <a:cubicBezTo>
                      <a:pt x="264" y="72"/>
                      <a:pt x="380" y="214"/>
                      <a:pt x="380" y="386"/>
                    </a:cubicBezTo>
                    <a:cubicBezTo>
                      <a:pt x="380" y="586"/>
                      <a:pt x="214" y="749"/>
                      <a:pt x="16" y="749"/>
                    </a:cubicBezTo>
                    <a:cubicBezTo>
                      <a:pt x="5" y="749"/>
                      <a:pt x="0" y="755"/>
                      <a:pt x="0" y="765"/>
                    </a:cubicBezTo>
                    <a:cubicBezTo>
                      <a:pt x="0" y="776"/>
                      <a:pt x="5" y="781"/>
                      <a:pt x="16" y="781"/>
                    </a:cubicBezTo>
                    <a:cubicBezTo>
                      <a:pt x="235" y="781"/>
                      <a:pt x="411" y="604"/>
                      <a:pt x="411" y="386"/>
                    </a:cubicBezTo>
                    <a:cubicBezTo>
                      <a:pt x="411" y="198"/>
                      <a:pt x="287" y="40"/>
                      <a:pt x="105"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875" tIns="121875" rIns="121875" bIns="121875" anchor="ctr" anchorCtr="0">
                <a:noAutofit/>
              </a:bodyPr>
              <a:lstStyle/>
              <a:p>
                <a:pPr marL="0" marR="0" lvl="0" indent="0" algn="l" rtl="0">
                  <a:spcBef>
                    <a:spcPts val="0"/>
                  </a:spcBef>
                  <a:spcAft>
                    <a:spcPts val="0"/>
                  </a:spcAft>
                  <a:buNone/>
                </a:pPr>
                <a:endParaRPr sz="1333">
                  <a:solidFill>
                    <a:srgbClr val="000000"/>
                  </a:solidFill>
                  <a:latin typeface="Calibri"/>
                  <a:ea typeface="Calibri"/>
                  <a:cs typeface="Calibri"/>
                  <a:sym typeface="Calibri"/>
                </a:endParaRPr>
              </a:p>
            </p:txBody>
          </p:sp>
        </p:grpSp>
        <p:sp>
          <p:nvSpPr>
            <p:cNvPr id="1205" name="Google Shape;1205;p181"/>
            <p:cNvSpPr txBox="1"/>
            <p:nvPr/>
          </p:nvSpPr>
          <p:spPr>
            <a:xfrm>
              <a:off x="7153790" y="4017857"/>
              <a:ext cx="1089300" cy="224700"/>
            </a:xfrm>
            <a:prstGeom prst="rect">
              <a:avLst/>
            </a:prstGeom>
            <a:noFill/>
            <a:ln>
              <a:noFill/>
            </a:ln>
          </p:spPr>
          <p:txBody>
            <a:bodyPr spcFirstLastPara="1" wrap="square" lIns="121875" tIns="121875" rIns="121875" bIns="121875" anchor="t" anchorCtr="0">
              <a:noAutofit/>
            </a:bodyPr>
            <a:lstStyle/>
            <a:p>
              <a:pPr marL="0" marR="0" lvl="0" indent="0" algn="ctr" rtl="0">
                <a:spcBef>
                  <a:spcPts val="0"/>
                </a:spcBef>
                <a:spcAft>
                  <a:spcPts val="0"/>
                </a:spcAft>
                <a:buNone/>
              </a:pPr>
              <a:r>
                <a:rPr lang="en-GB" sz="900">
                  <a:solidFill>
                    <a:srgbClr val="FFFFFF"/>
                  </a:solidFill>
                  <a:latin typeface="Calibri"/>
                  <a:ea typeface="Calibri"/>
                  <a:cs typeface="Calibri"/>
                  <a:sym typeface="Calibri"/>
                </a:rPr>
                <a:t>Systemet rundt tjenesten</a:t>
              </a:r>
              <a:endParaRPr sz="900">
                <a:solidFill>
                  <a:srgbClr val="FFFFFF"/>
                </a:solidFill>
                <a:latin typeface="Calibri"/>
                <a:ea typeface="Calibri"/>
                <a:cs typeface="Calibri"/>
                <a:sym typeface="Calibri"/>
              </a:endParaRPr>
            </a:p>
          </p:txBody>
        </p:sp>
      </p:grpSp>
      <p:sp>
        <p:nvSpPr>
          <p:cNvPr id="1206" name="Google Shape;1206;p181"/>
          <p:cNvSpPr/>
          <p:nvPr/>
        </p:nvSpPr>
        <p:spPr>
          <a:xfrm>
            <a:off x="7546208" y="1322967"/>
            <a:ext cx="1216500" cy="1216200"/>
          </a:xfrm>
          <a:prstGeom prst="ellipse">
            <a:avLst/>
          </a:prstGeom>
          <a:solidFill>
            <a:srgbClr val="9FC5E8"/>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None/>
            </a:pPr>
            <a:endParaRPr sz="1333">
              <a:latin typeface="Calibri"/>
              <a:ea typeface="Calibri"/>
              <a:cs typeface="Calibri"/>
              <a:sym typeface="Calibri"/>
            </a:endParaRPr>
          </a:p>
        </p:txBody>
      </p:sp>
      <p:sp>
        <p:nvSpPr>
          <p:cNvPr id="1207" name="Google Shape;1207;p181"/>
          <p:cNvSpPr/>
          <p:nvPr/>
        </p:nvSpPr>
        <p:spPr>
          <a:xfrm>
            <a:off x="7748724" y="1544672"/>
            <a:ext cx="494400" cy="374700"/>
          </a:xfrm>
          <a:prstGeom prst="wedgeEllipseCallout">
            <a:avLst>
              <a:gd name="adj1" fmla="val -20833"/>
              <a:gd name="adj2" fmla="val 62500"/>
            </a:avLst>
          </a:prstGeom>
          <a:noFill/>
          <a:ln w="19050" cap="flat" cmpd="sng">
            <a:solidFill>
              <a:srgbClr val="FFFFFF"/>
            </a:solidFill>
            <a:prstDash val="solid"/>
            <a:round/>
            <a:headEnd type="none" w="sm" len="sm"/>
            <a:tailEnd type="none" w="sm" len="sm"/>
          </a:ln>
        </p:spPr>
        <p:txBody>
          <a:bodyPr spcFirstLastPara="1" wrap="square" lIns="121875" tIns="121875" rIns="121875" bIns="121875" anchor="ctr" anchorCtr="0">
            <a:noAutofit/>
          </a:bodyPr>
          <a:lstStyle/>
          <a:p>
            <a:pPr marL="0" marR="0" lvl="0" indent="0" algn="l" rtl="0">
              <a:spcBef>
                <a:spcPts val="0"/>
              </a:spcBef>
              <a:spcAft>
                <a:spcPts val="0"/>
              </a:spcAft>
              <a:buNone/>
            </a:pPr>
            <a:endParaRPr sz="1333">
              <a:solidFill>
                <a:srgbClr val="000000"/>
              </a:solidFill>
              <a:latin typeface="Calibri"/>
              <a:ea typeface="Calibri"/>
              <a:cs typeface="Calibri"/>
              <a:sym typeface="Calibri"/>
            </a:endParaRPr>
          </a:p>
        </p:txBody>
      </p:sp>
      <p:sp>
        <p:nvSpPr>
          <p:cNvPr id="1208" name="Google Shape;1208;p181"/>
          <p:cNvSpPr/>
          <p:nvPr/>
        </p:nvSpPr>
        <p:spPr>
          <a:xfrm flipH="1">
            <a:off x="8049185" y="1658230"/>
            <a:ext cx="455400" cy="374700"/>
          </a:xfrm>
          <a:prstGeom prst="wedgeEllipseCallout">
            <a:avLst>
              <a:gd name="adj1" fmla="val -43312"/>
              <a:gd name="adj2" fmla="val 59099"/>
            </a:avLst>
          </a:prstGeom>
          <a:noFill/>
          <a:ln w="19050" cap="flat" cmpd="sng">
            <a:solidFill>
              <a:srgbClr val="FFFFFF"/>
            </a:solidFill>
            <a:prstDash val="solid"/>
            <a:round/>
            <a:headEnd type="none" w="sm" len="sm"/>
            <a:tailEnd type="none" w="sm" len="sm"/>
          </a:ln>
        </p:spPr>
        <p:txBody>
          <a:bodyPr spcFirstLastPara="1" wrap="square" lIns="121875" tIns="121875" rIns="121875" bIns="121875" anchor="ctr" anchorCtr="0">
            <a:noAutofit/>
          </a:bodyPr>
          <a:lstStyle/>
          <a:p>
            <a:pPr marL="0" marR="0" lvl="0" indent="0" algn="l" rtl="0">
              <a:spcBef>
                <a:spcPts val="0"/>
              </a:spcBef>
              <a:spcAft>
                <a:spcPts val="0"/>
              </a:spcAft>
              <a:buNone/>
            </a:pPr>
            <a:endParaRPr sz="1333">
              <a:solidFill>
                <a:srgbClr val="000000"/>
              </a:solidFill>
              <a:latin typeface="Calibri"/>
              <a:ea typeface="Calibri"/>
              <a:cs typeface="Calibri"/>
              <a:sym typeface="Calibri"/>
            </a:endParaRPr>
          </a:p>
        </p:txBody>
      </p:sp>
      <p:sp>
        <p:nvSpPr>
          <p:cNvPr id="1209" name="Google Shape;1209;p181"/>
          <p:cNvSpPr txBox="1"/>
          <p:nvPr/>
        </p:nvSpPr>
        <p:spPr>
          <a:xfrm>
            <a:off x="7473569" y="1960608"/>
            <a:ext cx="1333800" cy="221100"/>
          </a:xfrm>
          <a:prstGeom prst="rect">
            <a:avLst/>
          </a:prstGeom>
          <a:noFill/>
          <a:ln>
            <a:noFill/>
          </a:ln>
        </p:spPr>
        <p:txBody>
          <a:bodyPr spcFirstLastPara="1" wrap="square" lIns="121875" tIns="121875" rIns="121875" bIns="121875" anchor="t" anchorCtr="0">
            <a:noAutofit/>
          </a:bodyPr>
          <a:lstStyle/>
          <a:p>
            <a:pPr marL="0" marR="0" lvl="0" indent="0" algn="ctr" rtl="0">
              <a:spcBef>
                <a:spcPts val="0"/>
              </a:spcBef>
              <a:spcAft>
                <a:spcPts val="0"/>
              </a:spcAft>
              <a:buNone/>
            </a:pPr>
            <a:r>
              <a:rPr lang="nb-NO" sz="900" dirty="0">
                <a:solidFill>
                  <a:srgbClr val="FFFFFF"/>
                </a:solidFill>
                <a:latin typeface="Calibri"/>
                <a:ea typeface="Calibri"/>
                <a:cs typeface="Calibri"/>
                <a:sym typeface="Calibri"/>
              </a:rPr>
              <a:t>Kommunikasjon</a:t>
            </a:r>
          </a:p>
        </p:txBody>
      </p:sp>
      <p:grpSp>
        <p:nvGrpSpPr>
          <p:cNvPr id="1210" name="Google Shape;1210;p181"/>
          <p:cNvGrpSpPr/>
          <p:nvPr/>
        </p:nvGrpSpPr>
        <p:grpSpPr>
          <a:xfrm>
            <a:off x="7415059" y="4144435"/>
            <a:ext cx="1515739" cy="1219601"/>
            <a:chOff x="5099215" y="3472035"/>
            <a:chExt cx="1297500" cy="1044000"/>
          </a:xfrm>
        </p:grpSpPr>
        <p:sp>
          <p:nvSpPr>
            <p:cNvPr id="1211" name="Google Shape;1211;p181"/>
            <p:cNvSpPr/>
            <p:nvPr/>
          </p:nvSpPr>
          <p:spPr>
            <a:xfrm>
              <a:off x="5225975" y="3472035"/>
              <a:ext cx="1044900" cy="1044000"/>
            </a:xfrm>
            <a:prstGeom prst="ellipse">
              <a:avLst/>
            </a:prstGeom>
            <a:solidFill>
              <a:srgbClr val="9FC5E8"/>
            </a:solidFill>
            <a:ln>
              <a:noFill/>
            </a:ln>
          </p:spPr>
          <p:txBody>
            <a:bodyPr spcFirstLastPara="1" wrap="square" lIns="121875" tIns="121875" rIns="121875" bIns="121875"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grpSp>
          <p:nvGrpSpPr>
            <p:cNvPr id="1212" name="Google Shape;1212;p181"/>
            <p:cNvGrpSpPr/>
            <p:nvPr/>
          </p:nvGrpSpPr>
          <p:grpSpPr>
            <a:xfrm>
              <a:off x="5565005" y="3715570"/>
              <a:ext cx="366600" cy="376200"/>
              <a:chOff x="5565005" y="3653563"/>
              <a:chExt cx="366600" cy="376200"/>
            </a:xfrm>
          </p:grpSpPr>
          <p:sp>
            <p:nvSpPr>
              <p:cNvPr id="1213" name="Google Shape;1213;p181"/>
              <p:cNvSpPr/>
              <p:nvPr/>
            </p:nvSpPr>
            <p:spPr>
              <a:xfrm>
                <a:off x="5565005" y="3653563"/>
                <a:ext cx="366600" cy="376200"/>
              </a:xfrm>
              <a:prstGeom prst="roundRect">
                <a:avLst>
                  <a:gd name="adj" fmla="val 16667"/>
                </a:avLst>
              </a:prstGeom>
              <a:noFill/>
              <a:ln w="19050" cap="flat" cmpd="sng">
                <a:solidFill>
                  <a:srgbClr val="FFFFFF"/>
                </a:solidFill>
                <a:prstDash val="solid"/>
                <a:round/>
                <a:headEnd type="none" w="sm" len="sm"/>
                <a:tailEnd type="none" w="sm" len="sm"/>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None/>
                </a:pPr>
                <a:endParaRPr sz="1333">
                  <a:latin typeface="Calibri"/>
                  <a:ea typeface="Calibri"/>
                  <a:cs typeface="Calibri"/>
                  <a:sym typeface="Calibri"/>
                </a:endParaRPr>
              </a:p>
            </p:txBody>
          </p:sp>
          <p:sp>
            <p:nvSpPr>
              <p:cNvPr id="1214" name="Google Shape;1214;p181"/>
              <p:cNvSpPr/>
              <p:nvPr/>
            </p:nvSpPr>
            <p:spPr>
              <a:xfrm>
                <a:off x="5627968" y="3767265"/>
                <a:ext cx="255071" cy="168573"/>
              </a:xfrm>
              <a:custGeom>
                <a:avLst/>
                <a:gdLst/>
                <a:ahLst/>
                <a:cxnLst/>
                <a:rect l="l" t="t" r="r" b="b"/>
                <a:pathLst>
                  <a:path w="995" h="658" extrusionOk="0">
                    <a:moveTo>
                      <a:pt x="976" y="0"/>
                    </a:moveTo>
                    <a:cubicBezTo>
                      <a:pt x="971" y="0"/>
                      <a:pt x="967" y="1"/>
                      <a:pt x="963" y="4"/>
                    </a:cubicBezTo>
                    <a:lnTo>
                      <a:pt x="352" y="618"/>
                    </a:lnTo>
                    <a:lnTo>
                      <a:pt x="33" y="302"/>
                    </a:lnTo>
                    <a:cubicBezTo>
                      <a:pt x="29" y="298"/>
                      <a:pt x="24" y="296"/>
                      <a:pt x="20" y="296"/>
                    </a:cubicBezTo>
                    <a:cubicBezTo>
                      <a:pt x="15" y="296"/>
                      <a:pt x="12" y="298"/>
                      <a:pt x="9" y="302"/>
                    </a:cubicBezTo>
                    <a:cubicBezTo>
                      <a:pt x="1" y="307"/>
                      <a:pt x="1" y="318"/>
                      <a:pt x="9" y="323"/>
                    </a:cubicBezTo>
                    <a:lnTo>
                      <a:pt x="341" y="652"/>
                    </a:lnTo>
                    <a:cubicBezTo>
                      <a:pt x="344" y="658"/>
                      <a:pt x="352" y="658"/>
                      <a:pt x="354" y="658"/>
                    </a:cubicBezTo>
                    <a:cubicBezTo>
                      <a:pt x="357" y="658"/>
                      <a:pt x="362" y="658"/>
                      <a:pt x="365" y="652"/>
                    </a:cubicBezTo>
                    <a:lnTo>
                      <a:pt x="987" y="28"/>
                    </a:lnTo>
                    <a:cubicBezTo>
                      <a:pt x="995" y="20"/>
                      <a:pt x="995" y="12"/>
                      <a:pt x="987" y="4"/>
                    </a:cubicBezTo>
                    <a:cubicBezTo>
                      <a:pt x="984" y="1"/>
                      <a:pt x="980" y="0"/>
                      <a:pt x="976" y="0"/>
                    </a:cubicBezTo>
                    <a:close/>
                  </a:path>
                </a:pathLst>
              </a:custGeom>
              <a:noFill/>
              <a:ln w="19050" cap="flat" cmpd="sng">
                <a:solidFill>
                  <a:srgbClr val="FFFFFF"/>
                </a:solidFill>
                <a:prstDash val="solid"/>
                <a:round/>
                <a:headEnd type="none" w="sm" len="sm"/>
                <a:tailEnd type="none" w="sm" len="sm"/>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None/>
                </a:pPr>
                <a:endParaRPr sz="1333">
                  <a:latin typeface="Calibri"/>
                  <a:ea typeface="Calibri"/>
                  <a:cs typeface="Calibri"/>
                  <a:sym typeface="Calibri"/>
                </a:endParaRPr>
              </a:p>
            </p:txBody>
          </p:sp>
        </p:grpSp>
        <p:sp>
          <p:nvSpPr>
            <p:cNvPr id="1215" name="Google Shape;1215;p181"/>
            <p:cNvSpPr txBox="1"/>
            <p:nvPr/>
          </p:nvSpPr>
          <p:spPr>
            <a:xfrm>
              <a:off x="5099215" y="4017857"/>
              <a:ext cx="1297500" cy="168600"/>
            </a:xfrm>
            <a:prstGeom prst="rect">
              <a:avLst/>
            </a:prstGeom>
            <a:noFill/>
            <a:ln>
              <a:noFill/>
            </a:ln>
          </p:spPr>
          <p:txBody>
            <a:bodyPr spcFirstLastPara="1" wrap="square" lIns="121875" tIns="121875" rIns="121875" bIns="121875" anchor="t" anchorCtr="0">
              <a:noAutofit/>
            </a:bodyPr>
            <a:lstStyle/>
            <a:p>
              <a:pPr marL="0" marR="0" lvl="0" indent="0" algn="ctr" rtl="0">
                <a:spcBef>
                  <a:spcPts val="0"/>
                </a:spcBef>
                <a:spcAft>
                  <a:spcPts val="0"/>
                </a:spcAft>
                <a:buNone/>
              </a:pPr>
              <a:r>
                <a:rPr lang="en-GB" sz="900">
                  <a:solidFill>
                    <a:srgbClr val="FFFFFF"/>
                  </a:solidFill>
                  <a:latin typeface="Calibri"/>
                  <a:ea typeface="Calibri"/>
                  <a:cs typeface="Calibri"/>
                  <a:sym typeface="Calibri"/>
                </a:rPr>
                <a:t>Offboarding</a:t>
              </a:r>
              <a:endParaRPr sz="900">
                <a:solidFill>
                  <a:srgbClr val="FFFFFF"/>
                </a:solidFill>
                <a:latin typeface="Calibri"/>
                <a:ea typeface="Calibri"/>
                <a:cs typeface="Calibri"/>
                <a:sym typeface="Calibri"/>
              </a:endParaRPr>
            </a:p>
          </p:txBody>
        </p:sp>
      </p:grpSp>
      <p:grpSp>
        <p:nvGrpSpPr>
          <p:cNvPr id="1216" name="Google Shape;1216;p181"/>
          <p:cNvGrpSpPr/>
          <p:nvPr/>
        </p:nvGrpSpPr>
        <p:grpSpPr>
          <a:xfrm>
            <a:off x="1189561" y="1336176"/>
            <a:ext cx="1187795" cy="1220110"/>
            <a:chOff x="1822561" y="3495710"/>
            <a:chExt cx="1395600" cy="1433400"/>
          </a:xfrm>
        </p:grpSpPr>
        <p:sp>
          <p:nvSpPr>
            <p:cNvPr id="1217" name="Google Shape;1217;p181"/>
            <p:cNvSpPr/>
            <p:nvPr/>
          </p:nvSpPr>
          <p:spPr>
            <a:xfrm>
              <a:off x="1822561" y="3495710"/>
              <a:ext cx="1395600" cy="1433400"/>
            </a:xfrm>
            <a:prstGeom prst="ellipse">
              <a:avLst/>
            </a:prstGeom>
            <a:solidFill>
              <a:srgbClr val="0B5394"/>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000"/>
                <a:buFont typeface="Calibri"/>
                <a:buNone/>
              </a:pPr>
              <a:endParaRPr sz="1333" b="0" i="0" u="none" strike="noStrike" cap="none">
                <a:solidFill>
                  <a:srgbClr val="000000"/>
                </a:solidFill>
                <a:latin typeface="Calibri"/>
                <a:ea typeface="Calibri"/>
                <a:cs typeface="Calibri"/>
                <a:sym typeface="Calibri"/>
              </a:endParaRPr>
            </a:p>
          </p:txBody>
        </p:sp>
        <p:sp>
          <p:nvSpPr>
            <p:cNvPr id="1218" name="Google Shape;1218;p181"/>
            <p:cNvSpPr/>
            <p:nvPr/>
          </p:nvSpPr>
          <p:spPr>
            <a:xfrm>
              <a:off x="2273401" y="3874859"/>
              <a:ext cx="493800" cy="471900"/>
            </a:xfrm>
            <a:prstGeom prst="heart">
              <a:avLst/>
            </a:prstGeom>
            <a:noFill/>
            <a:ln w="19050" cap="flat" cmpd="sng">
              <a:solidFill>
                <a:srgbClr val="FFFFFF"/>
              </a:solidFill>
              <a:prstDash val="solid"/>
              <a:round/>
              <a:headEnd type="none" w="sm" len="sm"/>
              <a:tailEnd type="none" w="sm" len="sm"/>
            </a:ln>
          </p:spPr>
          <p:txBody>
            <a:bodyPr spcFirstLastPara="1" wrap="square" lIns="121875" tIns="121875" rIns="121875" bIns="121875"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1219" name="Google Shape;1219;p181"/>
            <p:cNvSpPr txBox="1"/>
            <p:nvPr/>
          </p:nvSpPr>
          <p:spPr>
            <a:xfrm>
              <a:off x="2034968" y="4357169"/>
              <a:ext cx="971400" cy="227700"/>
            </a:xfrm>
            <a:prstGeom prst="rect">
              <a:avLst/>
            </a:prstGeom>
            <a:noFill/>
            <a:ln>
              <a:noFill/>
            </a:ln>
          </p:spPr>
          <p:txBody>
            <a:bodyPr spcFirstLastPara="1" wrap="square" lIns="121875" tIns="121875" rIns="121875" bIns="121875"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GB" sz="900" dirty="0" err="1">
                  <a:solidFill>
                    <a:srgbClr val="FFFFFF"/>
                  </a:solidFill>
                  <a:latin typeface="Calibri"/>
                  <a:ea typeface="Calibri"/>
                  <a:cs typeface="Calibri"/>
                  <a:sym typeface="Calibri"/>
                </a:rPr>
                <a:t>Trygghet</a:t>
              </a:r>
              <a:endParaRPr sz="900" dirty="0">
                <a:solidFill>
                  <a:srgbClr val="FFFFFF"/>
                </a:solidFill>
                <a:latin typeface="Calibri"/>
                <a:ea typeface="Calibri"/>
                <a:cs typeface="Calibri"/>
                <a:sym typeface="Calibri"/>
              </a:endParaRPr>
            </a:p>
          </p:txBody>
        </p:sp>
      </p:grpSp>
      <p:grpSp>
        <p:nvGrpSpPr>
          <p:cNvPr id="1220" name="Google Shape;1220;p181"/>
          <p:cNvGrpSpPr/>
          <p:nvPr/>
        </p:nvGrpSpPr>
        <p:grpSpPr>
          <a:xfrm>
            <a:off x="2822669" y="1336177"/>
            <a:ext cx="2146815" cy="1217410"/>
            <a:chOff x="5512820" y="3521919"/>
            <a:chExt cx="2522400" cy="1430228"/>
          </a:xfrm>
        </p:grpSpPr>
        <p:grpSp>
          <p:nvGrpSpPr>
            <p:cNvPr id="1221" name="Google Shape;1221;p181"/>
            <p:cNvGrpSpPr/>
            <p:nvPr/>
          </p:nvGrpSpPr>
          <p:grpSpPr>
            <a:xfrm>
              <a:off x="6063550" y="3521919"/>
              <a:ext cx="1430657" cy="1430228"/>
              <a:chOff x="7107938" y="425538"/>
              <a:chExt cx="2146200" cy="2146200"/>
            </a:xfrm>
          </p:grpSpPr>
          <p:sp>
            <p:nvSpPr>
              <p:cNvPr id="1222" name="Google Shape;1222;p181"/>
              <p:cNvSpPr/>
              <p:nvPr/>
            </p:nvSpPr>
            <p:spPr>
              <a:xfrm>
                <a:off x="7107938" y="425538"/>
                <a:ext cx="2146200" cy="2146200"/>
              </a:xfrm>
              <a:prstGeom prst="ellipse">
                <a:avLst/>
              </a:prstGeom>
              <a:solidFill>
                <a:srgbClr val="3D85C6"/>
              </a:solidFill>
              <a:ln>
                <a:noFill/>
              </a:ln>
            </p:spPr>
            <p:txBody>
              <a:bodyPr spcFirstLastPara="1" wrap="square" lIns="121875" tIns="121875" rIns="121875" bIns="121875"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sp>
            <p:nvSpPr>
              <p:cNvPr id="1223" name="Google Shape;1223;p181"/>
              <p:cNvSpPr/>
              <p:nvPr/>
            </p:nvSpPr>
            <p:spPr>
              <a:xfrm>
                <a:off x="7651177" y="829588"/>
                <a:ext cx="1013599" cy="971400"/>
              </a:xfrm>
              <a:custGeom>
                <a:avLst/>
                <a:gdLst/>
                <a:ahLst/>
                <a:cxnLst/>
                <a:rect l="l" t="t" r="r" b="b"/>
                <a:pathLst>
                  <a:path w="960" h="920" extrusionOk="0">
                    <a:moveTo>
                      <a:pt x="483" y="71"/>
                    </a:moveTo>
                    <a:lnTo>
                      <a:pt x="573" y="358"/>
                    </a:lnTo>
                    <a:cubicBezTo>
                      <a:pt x="575" y="369"/>
                      <a:pt x="583" y="371"/>
                      <a:pt x="588" y="371"/>
                    </a:cubicBezTo>
                    <a:lnTo>
                      <a:pt x="894" y="371"/>
                    </a:lnTo>
                    <a:lnTo>
                      <a:pt x="641" y="553"/>
                    </a:lnTo>
                    <a:cubicBezTo>
                      <a:pt x="636" y="558"/>
                      <a:pt x="631" y="566"/>
                      <a:pt x="636" y="572"/>
                    </a:cubicBezTo>
                    <a:lnTo>
                      <a:pt x="741" y="859"/>
                    </a:lnTo>
                    <a:lnTo>
                      <a:pt x="741" y="859"/>
                    </a:lnTo>
                    <a:lnTo>
                      <a:pt x="491" y="677"/>
                    </a:lnTo>
                    <a:cubicBezTo>
                      <a:pt x="486" y="674"/>
                      <a:pt x="483" y="674"/>
                      <a:pt x="480" y="674"/>
                    </a:cubicBezTo>
                    <a:cubicBezTo>
                      <a:pt x="478" y="674"/>
                      <a:pt x="472" y="674"/>
                      <a:pt x="478" y="677"/>
                    </a:cubicBezTo>
                    <a:lnTo>
                      <a:pt x="227" y="859"/>
                    </a:lnTo>
                    <a:lnTo>
                      <a:pt x="333" y="572"/>
                    </a:lnTo>
                    <a:cubicBezTo>
                      <a:pt x="335" y="566"/>
                      <a:pt x="333" y="556"/>
                      <a:pt x="325" y="553"/>
                    </a:cubicBezTo>
                    <a:lnTo>
                      <a:pt x="72" y="371"/>
                    </a:lnTo>
                    <a:lnTo>
                      <a:pt x="378" y="371"/>
                    </a:lnTo>
                    <a:cubicBezTo>
                      <a:pt x="385" y="371"/>
                      <a:pt x="391" y="366"/>
                      <a:pt x="393" y="358"/>
                    </a:cubicBezTo>
                    <a:lnTo>
                      <a:pt x="483" y="71"/>
                    </a:lnTo>
                    <a:close/>
                    <a:moveTo>
                      <a:pt x="478" y="0"/>
                    </a:moveTo>
                    <a:cubicBezTo>
                      <a:pt x="471" y="0"/>
                      <a:pt x="465" y="4"/>
                      <a:pt x="462" y="10"/>
                    </a:cubicBezTo>
                    <a:lnTo>
                      <a:pt x="362" y="334"/>
                    </a:lnTo>
                    <a:lnTo>
                      <a:pt x="19" y="334"/>
                    </a:lnTo>
                    <a:cubicBezTo>
                      <a:pt x="11" y="334"/>
                      <a:pt x="6" y="340"/>
                      <a:pt x="1" y="345"/>
                    </a:cubicBezTo>
                    <a:cubicBezTo>
                      <a:pt x="1" y="353"/>
                      <a:pt x="1" y="361"/>
                      <a:pt x="9" y="366"/>
                    </a:cubicBezTo>
                    <a:lnTo>
                      <a:pt x="291" y="569"/>
                    </a:lnTo>
                    <a:lnTo>
                      <a:pt x="169" y="896"/>
                    </a:lnTo>
                    <a:cubicBezTo>
                      <a:pt x="169" y="901"/>
                      <a:pt x="169" y="912"/>
                      <a:pt x="177" y="914"/>
                    </a:cubicBezTo>
                    <a:cubicBezTo>
                      <a:pt x="180" y="917"/>
                      <a:pt x="183" y="918"/>
                      <a:pt x="187" y="918"/>
                    </a:cubicBezTo>
                    <a:cubicBezTo>
                      <a:pt x="190" y="918"/>
                      <a:pt x="193" y="917"/>
                      <a:pt x="196" y="914"/>
                    </a:cubicBezTo>
                    <a:lnTo>
                      <a:pt x="480" y="711"/>
                    </a:lnTo>
                    <a:lnTo>
                      <a:pt x="762" y="914"/>
                    </a:lnTo>
                    <a:cubicBezTo>
                      <a:pt x="768" y="920"/>
                      <a:pt x="770" y="920"/>
                      <a:pt x="773" y="920"/>
                    </a:cubicBezTo>
                    <a:cubicBezTo>
                      <a:pt x="776" y="920"/>
                      <a:pt x="781" y="920"/>
                      <a:pt x="783" y="914"/>
                    </a:cubicBezTo>
                    <a:cubicBezTo>
                      <a:pt x="789" y="909"/>
                      <a:pt x="791" y="901"/>
                      <a:pt x="789" y="896"/>
                    </a:cubicBezTo>
                    <a:lnTo>
                      <a:pt x="667" y="569"/>
                    </a:lnTo>
                    <a:lnTo>
                      <a:pt x="949" y="366"/>
                    </a:lnTo>
                    <a:cubicBezTo>
                      <a:pt x="957" y="358"/>
                      <a:pt x="960" y="353"/>
                      <a:pt x="957" y="345"/>
                    </a:cubicBezTo>
                    <a:cubicBezTo>
                      <a:pt x="955" y="340"/>
                      <a:pt x="947" y="334"/>
                      <a:pt x="942" y="334"/>
                    </a:cubicBezTo>
                    <a:lnTo>
                      <a:pt x="599" y="334"/>
                    </a:lnTo>
                    <a:lnTo>
                      <a:pt x="496" y="10"/>
                    </a:lnTo>
                    <a:cubicBezTo>
                      <a:pt x="492" y="4"/>
                      <a:pt x="485" y="0"/>
                      <a:pt x="478" y="0"/>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spcBef>
                    <a:spcPts val="0"/>
                  </a:spcBef>
                  <a:spcAft>
                    <a:spcPts val="0"/>
                  </a:spcAft>
                  <a:buNone/>
                </a:pPr>
                <a:endParaRPr sz="1866">
                  <a:solidFill>
                    <a:srgbClr val="000000"/>
                  </a:solidFill>
                  <a:latin typeface="Calibri"/>
                  <a:ea typeface="Calibri"/>
                  <a:cs typeface="Calibri"/>
                  <a:sym typeface="Calibri"/>
                </a:endParaRPr>
              </a:p>
            </p:txBody>
          </p:sp>
        </p:grpSp>
        <p:sp>
          <p:nvSpPr>
            <p:cNvPr id="1224" name="Google Shape;1224;p181"/>
            <p:cNvSpPr txBox="1"/>
            <p:nvPr/>
          </p:nvSpPr>
          <p:spPr>
            <a:xfrm>
              <a:off x="5512820" y="4382593"/>
              <a:ext cx="2522400" cy="227700"/>
            </a:xfrm>
            <a:prstGeom prst="rect">
              <a:avLst/>
            </a:prstGeom>
            <a:noFill/>
            <a:ln>
              <a:noFill/>
            </a:ln>
          </p:spPr>
          <p:txBody>
            <a:bodyPr spcFirstLastPara="1" wrap="square" lIns="121875" tIns="121875" rIns="121875" bIns="121875"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nb-NO" sz="900" dirty="0">
                  <a:solidFill>
                    <a:srgbClr val="FFFFFF"/>
                  </a:solidFill>
                  <a:latin typeface="Calibri"/>
                  <a:ea typeface="Calibri"/>
                  <a:cs typeface="Calibri"/>
                  <a:sym typeface="Calibri"/>
                </a:rPr>
                <a:t>Brukervennlighet</a:t>
              </a:r>
              <a:endParaRPr sz="900" dirty="0">
                <a:solidFill>
                  <a:srgbClr val="FFFFFF"/>
                </a:solidFill>
                <a:latin typeface="Calibri"/>
                <a:ea typeface="Calibri"/>
                <a:cs typeface="Calibri"/>
                <a:sym typeface="Calibri"/>
              </a:endParaRPr>
            </a:p>
          </p:txBody>
        </p:sp>
      </p:grpSp>
      <p:sp>
        <p:nvSpPr>
          <p:cNvPr id="1225" name="Google Shape;1225;p181"/>
          <p:cNvSpPr txBox="1"/>
          <p:nvPr/>
        </p:nvSpPr>
        <p:spPr>
          <a:xfrm>
            <a:off x="761950" y="2556900"/>
            <a:ext cx="2043000" cy="129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b-NO" sz="1000" dirty="0">
                <a:latin typeface="Calibri"/>
                <a:ea typeface="Calibri"/>
                <a:cs typeface="Calibri"/>
                <a:sym typeface="Calibri"/>
              </a:rPr>
              <a:t>For å sikre tillit hos brukere, pårørende og helsepersonell, må produktet og tjenesten skape opplevelsen av trygghet. Pasienter må føle seg trygg på at prøver gjennomføres og formidles korrekt hver gang. </a:t>
            </a:r>
          </a:p>
        </p:txBody>
      </p:sp>
      <p:sp>
        <p:nvSpPr>
          <p:cNvPr id="1226" name="Google Shape;1226;p181"/>
          <p:cNvSpPr txBox="1"/>
          <p:nvPr/>
        </p:nvSpPr>
        <p:spPr>
          <a:xfrm>
            <a:off x="2874574" y="2556900"/>
            <a:ext cx="2043000" cy="1297500"/>
          </a:xfrm>
          <a:prstGeom prst="rect">
            <a:avLst/>
          </a:prstGeom>
          <a:noFill/>
          <a:ln>
            <a:noFill/>
          </a:ln>
        </p:spPr>
        <p:txBody>
          <a:bodyPr spcFirstLastPara="1" wrap="square" lIns="91425" tIns="91425" rIns="91425" bIns="91425" anchor="t" anchorCtr="0">
            <a:noAutofit/>
          </a:bodyPr>
          <a:lstStyle/>
          <a:p>
            <a:pPr lvl="0"/>
            <a:r>
              <a:rPr lang="nb-NO" sz="1000" dirty="0">
                <a:latin typeface="Calibri"/>
                <a:ea typeface="Calibri"/>
                <a:cs typeface="Calibri"/>
                <a:sym typeface="Calibri"/>
              </a:rPr>
              <a:t>En tjeneste og apparat som er utviklet spesielt for pasienter med fokus på deres behov og kapasitet, vil </a:t>
            </a:r>
            <a:r>
              <a:rPr lang="nb-NO" sz="1000" dirty="0">
                <a:solidFill>
                  <a:schemeClr val="tx1"/>
                </a:solidFill>
                <a:latin typeface="Calibri"/>
                <a:ea typeface="Calibri"/>
                <a:cs typeface="Calibri"/>
                <a:sym typeface="Calibri"/>
              </a:rPr>
              <a:t>kunne sikre høy adopsjon og unngå feil forbundet med prøvetaking og analyse.</a:t>
            </a:r>
          </a:p>
        </p:txBody>
      </p:sp>
      <p:sp>
        <p:nvSpPr>
          <p:cNvPr id="1227" name="Google Shape;1227;p181"/>
          <p:cNvSpPr txBox="1"/>
          <p:nvPr/>
        </p:nvSpPr>
        <p:spPr>
          <a:xfrm>
            <a:off x="4987198" y="2556900"/>
            <a:ext cx="2043000" cy="129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b-NO" sz="1000" dirty="0">
                <a:latin typeface="Calibri"/>
                <a:ea typeface="Calibri"/>
                <a:cs typeface="Calibri"/>
                <a:sym typeface="Calibri"/>
              </a:rPr>
              <a:t>Pasientens helse avhenger av sikker og rask forbindelse mellom sykehus og hjem. Med mye sensitive data vil det være en høy prioritet </a:t>
            </a:r>
            <a:r>
              <a:rPr lang="nb-NO" sz="1000" dirty="0">
                <a:solidFill>
                  <a:schemeClr val="tx1"/>
                </a:solidFill>
                <a:latin typeface="Calibri"/>
                <a:ea typeface="Calibri"/>
                <a:cs typeface="Calibri"/>
                <a:sym typeface="Calibri"/>
              </a:rPr>
              <a:t>både</a:t>
            </a:r>
            <a:r>
              <a:rPr lang="nb-NO" sz="1000" dirty="0">
                <a:solidFill>
                  <a:srgbClr val="FF0000"/>
                </a:solidFill>
                <a:latin typeface="Calibri"/>
                <a:ea typeface="Calibri"/>
                <a:cs typeface="Calibri"/>
                <a:sym typeface="Calibri"/>
              </a:rPr>
              <a:t> </a:t>
            </a:r>
            <a:r>
              <a:rPr lang="nb-NO" sz="1000" dirty="0">
                <a:latin typeface="Calibri"/>
                <a:ea typeface="Calibri"/>
                <a:cs typeface="Calibri"/>
                <a:sym typeface="Calibri"/>
              </a:rPr>
              <a:t>å ivareta informasjonssikkerhet og personvern.</a:t>
            </a:r>
          </a:p>
        </p:txBody>
      </p:sp>
      <p:sp>
        <p:nvSpPr>
          <p:cNvPr id="1228" name="Google Shape;1228;p181"/>
          <p:cNvSpPr txBox="1"/>
          <p:nvPr/>
        </p:nvSpPr>
        <p:spPr>
          <a:xfrm>
            <a:off x="2817697" y="5355822"/>
            <a:ext cx="2043000" cy="1297500"/>
          </a:xfrm>
          <a:prstGeom prst="rect">
            <a:avLst/>
          </a:prstGeom>
          <a:noFill/>
          <a:ln>
            <a:noFill/>
          </a:ln>
        </p:spPr>
        <p:txBody>
          <a:bodyPr spcFirstLastPara="1" wrap="square" lIns="91425" tIns="91425" rIns="91425" bIns="91425" anchor="t" anchorCtr="0">
            <a:noAutofit/>
          </a:bodyPr>
          <a:lstStyle/>
          <a:p>
            <a:pPr lvl="0">
              <a:buClr>
                <a:schemeClr val="dk1"/>
              </a:buClr>
              <a:buSzPts val="1100"/>
            </a:pPr>
            <a:r>
              <a:rPr lang="nb-NO" sz="1000" dirty="0">
                <a:solidFill>
                  <a:schemeClr val="dk1"/>
                </a:solidFill>
                <a:latin typeface="Calibri"/>
                <a:ea typeface="Calibri"/>
                <a:cs typeface="Calibri"/>
                <a:sym typeface="Calibri"/>
              </a:rPr>
              <a:t>For at pasienten skal føle seg trygg og ivaretatt er det viktig at det etableres god dialog og prosess rundt vurdering av hvorvidt pasienten er en egnet kandidat til å ta prøver </a:t>
            </a:r>
            <a:r>
              <a:rPr lang="nb-NO" sz="1000" dirty="0">
                <a:solidFill>
                  <a:schemeClr val="tx1"/>
                </a:solidFill>
                <a:latin typeface="Calibri"/>
                <a:ea typeface="Calibri"/>
                <a:cs typeface="Calibri"/>
                <a:sym typeface="Calibri"/>
              </a:rPr>
              <a:t>og analyser </a:t>
            </a:r>
            <a:r>
              <a:rPr lang="nb-NO" sz="1000" dirty="0">
                <a:solidFill>
                  <a:schemeClr val="dk1"/>
                </a:solidFill>
                <a:latin typeface="Calibri"/>
                <a:ea typeface="Calibri"/>
                <a:cs typeface="Calibri"/>
                <a:sym typeface="Calibri"/>
              </a:rPr>
              <a:t>på egenhånd.  </a:t>
            </a:r>
          </a:p>
          <a:p>
            <a:pPr marL="0" lvl="0" indent="0" algn="l" rtl="0">
              <a:spcBef>
                <a:spcPts val="0"/>
              </a:spcBef>
              <a:spcAft>
                <a:spcPts val="0"/>
              </a:spcAft>
              <a:buNone/>
            </a:pPr>
            <a:endParaRPr lang="nb-NO" sz="1000" dirty="0">
              <a:latin typeface="Calibri"/>
              <a:ea typeface="Calibri"/>
              <a:cs typeface="Calibri"/>
              <a:sym typeface="Calibri"/>
            </a:endParaRPr>
          </a:p>
        </p:txBody>
      </p:sp>
      <p:sp>
        <p:nvSpPr>
          <p:cNvPr id="1229" name="Google Shape;1229;p181"/>
          <p:cNvSpPr txBox="1"/>
          <p:nvPr/>
        </p:nvSpPr>
        <p:spPr>
          <a:xfrm>
            <a:off x="9526716" y="2536924"/>
            <a:ext cx="2043000" cy="129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b-NO" sz="1000" dirty="0">
                <a:latin typeface="Calibri"/>
                <a:ea typeface="Calibri"/>
                <a:cs typeface="Calibri"/>
                <a:sym typeface="Calibri"/>
              </a:rPr>
              <a:t>Sykehuset har systemer i dag som det er avgjørende at tjenesten/enheten integreres med.  Løsningen hjemme hos pasienten skal kunne sende resultatene fra </a:t>
            </a:r>
            <a:r>
              <a:rPr lang="nb-NO" sz="1000" dirty="0" err="1">
                <a:latin typeface="Calibri"/>
                <a:ea typeface="Calibri"/>
                <a:cs typeface="Calibri"/>
                <a:sym typeface="Calibri"/>
              </a:rPr>
              <a:t>hjemmemålingene</a:t>
            </a:r>
            <a:r>
              <a:rPr lang="nb-NO" sz="1000" dirty="0">
                <a:latin typeface="Calibri"/>
                <a:ea typeface="Calibri"/>
                <a:cs typeface="Calibri"/>
                <a:sym typeface="Calibri"/>
              </a:rPr>
              <a:t> til eksisterende, relevante systemer på sykehuset.</a:t>
            </a:r>
          </a:p>
        </p:txBody>
      </p:sp>
      <p:sp>
        <p:nvSpPr>
          <p:cNvPr id="1230" name="Google Shape;1230;p181"/>
          <p:cNvSpPr txBox="1"/>
          <p:nvPr/>
        </p:nvSpPr>
        <p:spPr>
          <a:xfrm>
            <a:off x="5116378" y="5346242"/>
            <a:ext cx="2043000" cy="1297500"/>
          </a:xfrm>
          <a:prstGeom prst="rect">
            <a:avLst/>
          </a:prstGeom>
          <a:noFill/>
          <a:ln>
            <a:noFill/>
          </a:ln>
        </p:spPr>
        <p:txBody>
          <a:bodyPr spcFirstLastPara="1" wrap="square" lIns="91425" tIns="91425" rIns="91425" bIns="91425" anchor="t" anchorCtr="0">
            <a:noAutofit/>
          </a:bodyPr>
          <a:lstStyle/>
          <a:p>
            <a:pPr lvl="0"/>
            <a:r>
              <a:rPr lang="nb-NO" sz="1000" dirty="0">
                <a:latin typeface="Calibri"/>
                <a:ea typeface="Calibri"/>
                <a:cs typeface="Calibri"/>
                <a:sym typeface="Calibri"/>
              </a:rPr>
              <a:t>Riktig opplæring og praktisk trening før avreise fra sykehuset vil være avgjørende for pasientens evne til å utføre </a:t>
            </a:r>
            <a:r>
              <a:rPr lang="nb-NO" sz="1000" dirty="0">
                <a:solidFill>
                  <a:schemeClr val="tx1"/>
                </a:solidFill>
                <a:latin typeface="Calibri"/>
                <a:ea typeface="Calibri"/>
                <a:cs typeface="Calibri"/>
                <a:sym typeface="Calibri"/>
              </a:rPr>
              <a:t>prøvetaking og analyser på egenhånd. Opplæring av pårørende vil også kunne øke adopsjon og trygghet, samt unngå feil.</a:t>
            </a:r>
          </a:p>
        </p:txBody>
      </p:sp>
      <p:sp>
        <p:nvSpPr>
          <p:cNvPr id="1231" name="Google Shape;1231;p181"/>
          <p:cNvSpPr txBox="1"/>
          <p:nvPr/>
        </p:nvSpPr>
        <p:spPr>
          <a:xfrm>
            <a:off x="7279861" y="2538761"/>
            <a:ext cx="2043000" cy="129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b-NO" sz="1000" dirty="0">
                <a:latin typeface="Calibri"/>
                <a:ea typeface="Calibri"/>
                <a:cs typeface="Calibri"/>
                <a:sym typeface="Calibri"/>
              </a:rPr>
              <a:t>I utformingen av tjenesten er det viktig å designe for tilgjengelighet og ivaretakelse. Pasienter trenger støtte til å ta gode beslutninger.</a:t>
            </a:r>
          </a:p>
        </p:txBody>
      </p:sp>
      <p:sp>
        <p:nvSpPr>
          <p:cNvPr id="1232" name="Google Shape;1232;p181"/>
          <p:cNvSpPr txBox="1"/>
          <p:nvPr/>
        </p:nvSpPr>
        <p:spPr>
          <a:xfrm>
            <a:off x="677110" y="5402413"/>
            <a:ext cx="2043000" cy="129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b-NO" sz="1000" dirty="0">
                <a:latin typeface="Calibri"/>
                <a:ea typeface="Calibri"/>
                <a:cs typeface="Calibri"/>
                <a:sym typeface="Calibri"/>
              </a:rPr>
              <a:t>For at tjenesten og utstyret skal bidra til bedre bruk av tid og ressurser på sykehuset, er det avgjørende at det utarbeides et system for tjenesten. </a:t>
            </a:r>
          </a:p>
        </p:txBody>
      </p:sp>
      <p:sp>
        <p:nvSpPr>
          <p:cNvPr id="1233" name="Google Shape;1233;p181"/>
          <p:cNvSpPr txBox="1"/>
          <p:nvPr/>
        </p:nvSpPr>
        <p:spPr>
          <a:xfrm>
            <a:off x="7255385" y="5386454"/>
            <a:ext cx="2067476" cy="129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b-NO" sz="1000" dirty="0">
                <a:latin typeface="Calibri"/>
                <a:ea typeface="Calibri"/>
                <a:cs typeface="Calibri"/>
                <a:sym typeface="Calibri"/>
              </a:rPr>
              <a:t>Det er viktig med en god og tydelig avslutning på </a:t>
            </a:r>
            <a:r>
              <a:rPr lang="nb-NO" sz="1000" dirty="0" err="1">
                <a:latin typeface="Calibri"/>
                <a:ea typeface="Calibri"/>
                <a:cs typeface="Calibri"/>
                <a:sym typeface="Calibri"/>
              </a:rPr>
              <a:t>hjemmeoppfølgingen</a:t>
            </a:r>
            <a:r>
              <a:rPr lang="nb-NO" sz="1000" dirty="0">
                <a:latin typeface="Calibri"/>
                <a:ea typeface="Calibri"/>
                <a:cs typeface="Calibri"/>
                <a:sym typeface="Calibri"/>
              </a:rPr>
              <a:t>. </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1_PPT">
  <a:themeElements>
    <a:clrScheme name="Sykehuset Østfold">
      <a:dk1>
        <a:srgbClr val="000000"/>
      </a:dk1>
      <a:lt1>
        <a:srgbClr val="FFFFFF"/>
      </a:lt1>
      <a:dk2>
        <a:srgbClr val="003785"/>
      </a:dk2>
      <a:lt2>
        <a:srgbClr val="81B1E0"/>
      </a:lt2>
      <a:accent1>
        <a:srgbClr val="81B1E0"/>
      </a:accent1>
      <a:accent2>
        <a:srgbClr val="003785"/>
      </a:accent2>
      <a:accent3>
        <a:srgbClr val="E30613"/>
      </a:accent3>
      <a:accent4>
        <a:srgbClr val="B3D0EC"/>
      </a:accent4>
      <a:accent5>
        <a:srgbClr val="1C7AFF"/>
      </a:accent5>
      <a:accent6>
        <a:srgbClr val="FA5D66"/>
      </a:accent6>
      <a:hlink>
        <a:srgbClr val="E30613"/>
      </a:hlink>
      <a:folHlink>
        <a:srgbClr val="E3061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owerpointmail">
  <a:themeElements>
    <a:clrScheme name="Sykehuset Østfold">
      <a:dk1>
        <a:srgbClr val="000000"/>
      </a:dk1>
      <a:lt1>
        <a:srgbClr val="FFFFFF"/>
      </a:lt1>
      <a:dk2>
        <a:srgbClr val="003785"/>
      </a:dk2>
      <a:lt2>
        <a:srgbClr val="81B1E0"/>
      </a:lt2>
      <a:accent1>
        <a:srgbClr val="81B1E0"/>
      </a:accent1>
      <a:accent2>
        <a:srgbClr val="003785"/>
      </a:accent2>
      <a:accent3>
        <a:srgbClr val="E30613"/>
      </a:accent3>
      <a:accent4>
        <a:srgbClr val="B3D0EC"/>
      </a:accent4>
      <a:accent5>
        <a:srgbClr val="1C7AFF"/>
      </a:accent5>
      <a:accent6>
        <a:srgbClr val="FA5D66"/>
      </a:accent6>
      <a:hlink>
        <a:srgbClr val="E30613"/>
      </a:hlink>
      <a:folHlink>
        <a:srgbClr val="E3061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Powerpointmail">
  <a:themeElements>
    <a:clrScheme name="Sykehuset Østfold">
      <a:dk1>
        <a:srgbClr val="000000"/>
      </a:dk1>
      <a:lt1>
        <a:srgbClr val="FFFFFF"/>
      </a:lt1>
      <a:dk2>
        <a:srgbClr val="003785"/>
      </a:dk2>
      <a:lt2>
        <a:srgbClr val="81B1E0"/>
      </a:lt2>
      <a:accent1>
        <a:srgbClr val="81B1E0"/>
      </a:accent1>
      <a:accent2>
        <a:srgbClr val="003785"/>
      </a:accent2>
      <a:accent3>
        <a:srgbClr val="E30613"/>
      </a:accent3>
      <a:accent4>
        <a:srgbClr val="B3D0EC"/>
      </a:accent4>
      <a:accent5>
        <a:srgbClr val="1C7AFF"/>
      </a:accent5>
      <a:accent6>
        <a:srgbClr val="FA5D66"/>
      </a:accent6>
      <a:hlink>
        <a:srgbClr val="E30613"/>
      </a:hlink>
      <a:folHlink>
        <a:srgbClr val="E3061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PwC">
  <a:themeElements>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93954"/>
      </a:accent5>
      <a:accent6>
        <a:srgbClr val="464646"/>
      </a:accent6>
      <a:hlink>
        <a:srgbClr val="D04A02"/>
      </a:hlink>
      <a:folHlink>
        <a:srgbClr val="D9395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1701</Words>
  <Application>Microsoft Office PowerPoint</Application>
  <PresentationFormat>Widescreen</PresentationFormat>
  <Paragraphs>188</Paragraphs>
  <Slides>17</Slides>
  <Notes>17</Notes>
  <HiddenSlides>0</HiddenSlides>
  <MMClips>0</MMClips>
  <ScaleCrop>false</ScaleCrop>
  <HeadingPairs>
    <vt:vector size="6" baseType="variant">
      <vt:variant>
        <vt:lpstr>Brukte skrifter</vt:lpstr>
      </vt:variant>
      <vt:variant>
        <vt:i4>6</vt:i4>
      </vt:variant>
      <vt:variant>
        <vt:lpstr>Tema</vt:lpstr>
      </vt:variant>
      <vt:variant>
        <vt:i4>4</vt:i4>
      </vt:variant>
      <vt:variant>
        <vt:lpstr>Lysbildetitler</vt:lpstr>
      </vt:variant>
      <vt:variant>
        <vt:i4>17</vt:i4>
      </vt:variant>
    </vt:vector>
  </HeadingPairs>
  <TitlesOfParts>
    <vt:vector size="27" baseType="lpstr">
      <vt:lpstr>Calibri</vt:lpstr>
      <vt:lpstr>Roboto Light</vt:lpstr>
      <vt:lpstr>Roboto</vt:lpstr>
      <vt:lpstr>Georgia</vt:lpstr>
      <vt:lpstr>Open Sans</vt:lpstr>
      <vt:lpstr>Arial</vt:lpstr>
      <vt:lpstr>Simple Light</vt:lpstr>
      <vt:lpstr>21_PPT</vt:lpstr>
      <vt:lpstr>Powerpointmail</vt:lpstr>
      <vt:lpstr>1_Powerpointmail</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2020-10-01T05:37:35Z</dcterms:modified>
</cp:coreProperties>
</file>