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5"/>
  </p:notesMasterIdLst>
  <p:handoutMasterIdLst>
    <p:handoutMasterId r:id="rId26"/>
  </p:handoutMasterIdLst>
  <p:sldIdLst>
    <p:sldId id="274" r:id="rId5"/>
    <p:sldId id="354" r:id="rId6"/>
    <p:sldId id="275" r:id="rId7"/>
    <p:sldId id="352" r:id="rId8"/>
    <p:sldId id="256" r:id="rId9"/>
    <p:sldId id="260" r:id="rId10"/>
    <p:sldId id="259" r:id="rId11"/>
    <p:sldId id="258" r:id="rId12"/>
    <p:sldId id="262" r:id="rId13"/>
    <p:sldId id="349" r:id="rId14"/>
    <p:sldId id="347" r:id="rId15"/>
    <p:sldId id="268" r:id="rId16"/>
    <p:sldId id="350" r:id="rId17"/>
    <p:sldId id="270" r:id="rId18"/>
    <p:sldId id="287" r:id="rId19"/>
    <p:sldId id="353" r:id="rId20"/>
    <p:sldId id="355" r:id="rId21"/>
    <p:sldId id="356" r:id="rId22"/>
    <p:sldId id="358" r:id="rId23"/>
    <p:sldId id="357" r:id="rId24"/>
  </p:sldIdLst>
  <p:sldSz cx="9144000" cy="6858000" type="screen4x3"/>
  <p:notesSz cx="6794500" cy="9906000"/>
  <p:defaultTextStyle>
    <a:defPPr>
      <a:defRPr lang="nb-N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73477" autoAdjust="0"/>
  </p:normalViewPr>
  <p:slideViewPr>
    <p:cSldViewPr>
      <p:cViewPr>
        <p:scale>
          <a:sx n="70" d="100"/>
          <a:sy n="70" d="100"/>
        </p:scale>
        <p:origin x="116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316" y="52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pPr>
              <a:defRPr/>
            </a:pPr>
            <a:endParaRPr lang="nb-NO"/>
          </a:p>
        </p:txBody>
      </p:sp>
      <p:sp>
        <p:nvSpPr>
          <p:cNvPr id="3" name="Plassholder for dato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pPr>
              <a:defRPr/>
            </a:pPr>
            <a:fld id="{5F6265FB-71BB-413B-BBC9-623AF5A3C22A}" type="datetimeFigureOut">
              <a:rPr lang="nb-NO"/>
              <a:pPr>
                <a:defRPr/>
              </a:pPr>
              <a:t>25.10.2017</a:t>
            </a:fld>
            <a:endParaRPr lang="nb-NO"/>
          </a:p>
        </p:txBody>
      </p:sp>
      <p:sp>
        <p:nvSpPr>
          <p:cNvPr id="4" name="Plassholder for bunntekst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pPr>
              <a:defRPr/>
            </a:pPr>
            <a:endParaRPr lang="nb-NO"/>
          </a:p>
        </p:txBody>
      </p:sp>
      <p:sp>
        <p:nvSpPr>
          <p:cNvPr id="5" name="Plassholder for lysbildenumm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pPr>
              <a:defRPr/>
            </a:pPr>
            <a:fld id="{BF54B4FB-CF83-4BBC-8A62-735DFE97512B}" type="slidenum">
              <a:rPr lang="nb-NO"/>
              <a:pPr>
                <a:defRPr/>
              </a:pPr>
              <a:t>‹#›</a:t>
            </a:fld>
            <a:endParaRPr lang="nb-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cs typeface="+mn-cs"/>
              </a:defRPr>
            </a:lvl1pPr>
          </a:lstStyle>
          <a:p>
            <a:pPr>
              <a:defRPr/>
            </a:pPr>
            <a:endParaRPr lang="nb-NO"/>
          </a:p>
        </p:txBody>
      </p:sp>
      <p:sp>
        <p:nvSpPr>
          <p:cNvPr id="3" name="Plassholder for dato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cs typeface="+mn-cs"/>
              </a:defRPr>
            </a:lvl1pPr>
          </a:lstStyle>
          <a:p>
            <a:pPr>
              <a:defRPr/>
            </a:pPr>
            <a:fld id="{31D9B460-B822-4907-A0CF-E641D4261AA3}" type="datetimeFigureOut">
              <a:rPr lang="nb-NO"/>
              <a:pPr>
                <a:defRPr/>
              </a:pPr>
              <a:t>25.10.2017</a:t>
            </a:fld>
            <a:endParaRPr lang="nb-NO"/>
          </a:p>
        </p:txBody>
      </p:sp>
      <p:sp>
        <p:nvSpPr>
          <p:cNvPr id="4" name="Plassholder for lysbilde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cs typeface="+mn-cs"/>
              </a:defRPr>
            </a:lvl1pPr>
          </a:lstStyle>
          <a:p>
            <a:pPr>
              <a:defRPr/>
            </a:pPr>
            <a:endParaRPr lang="nb-NO"/>
          </a:p>
        </p:txBody>
      </p:sp>
      <p:sp>
        <p:nvSpPr>
          <p:cNvPr id="7" name="Plassholder for lysbildenumm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cs typeface="+mn-cs"/>
              </a:defRPr>
            </a:lvl1pPr>
          </a:lstStyle>
          <a:p>
            <a:pPr>
              <a:defRPr/>
            </a:pPr>
            <a:fld id="{D37864CC-5A43-408F-A673-7D14A7A9D36E}"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ssholder for lysbilde 1"/>
          <p:cNvSpPr>
            <a:spLocks noGrp="1" noRot="1" noChangeAspect="1" noTextEdit="1"/>
          </p:cNvSpPr>
          <p:nvPr>
            <p:ph type="sldImg"/>
          </p:nvPr>
        </p:nvSpPr>
        <p:spPr bwMode="auto">
          <a:noFill/>
          <a:ln>
            <a:solidFill>
              <a:srgbClr val="000000"/>
            </a:solidFill>
            <a:miter lim="800000"/>
            <a:headEnd/>
            <a:tailEnd/>
          </a:ln>
        </p:spPr>
      </p:sp>
      <p:sp>
        <p:nvSpPr>
          <p:cNvPr id="84995" name="Plassholder for notater 2"/>
          <p:cNvSpPr>
            <a:spLocks noGrp="1"/>
          </p:cNvSpPr>
          <p:nvPr>
            <p:ph type="body" idx="1"/>
          </p:nvPr>
        </p:nvSpPr>
        <p:spPr bwMode="auto">
          <a:noFill/>
        </p:spPr>
        <p:txBody>
          <a:bodyPr wrap="square" numCol="1" anchor="t" anchorCtr="0" compatLnSpc="1">
            <a:prstTxWarp prst="textNoShape">
              <a:avLst/>
            </a:prstTxWarp>
          </a:bodyPr>
          <a:lstStyle/>
          <a:p>
            <a:endParaRPr lang="nb-NO" dirty="0"/>
          </a:p>
        </p:txBody>
      </p:sp>
      <p:sp>
        <p:nvSpPr>
          <p:cNvPr id="4" name="Plassholder for lysbildenummer 3"/>
          <p:cNvSpPr>
            <a:spLocks noGrp="1"/>
          </p:cNvSpPr>
          <p:nvPr>
            <p:ph type="sldNum" sz="quarter" idx="5"/>
          </p:nvPr>
        </p:nvSpPr>
        <p:spPr/>
        <p:txBody>
          <a:bodyPr/>
          <a:lstStyle/>
          <a:p>
            <a:pPr>
              <a:defRPr/>
            </a:pPr>
            <a:fld id="{3387B6F6-2FCA-4E83-A8F6-536D947CC0A4}" type="slidenum">
              <a:rPr lang="nb-NO" smtClean="0"/>
              <a:pPr>
                <a:defRPr/>
              </a:pPr>
              <a:t>1</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800" kern="1200" dirty="0">
                <a:solidFill>
                  <a:schemeClr val="tx1"/>
                </a:solidFill>
                <a:latin typeface="+mn-lt"/>
                <a:ea typeface="+mn-ea"/>
                <a:cs typeface="+mn-cs"/>
              </a:rPr>
              <a:t> </a:t>
            </a:r>
            <a:endParaRPr lang="nb-NO" sz="2000" dirty="0"/>
          </a:p>
        </p:txBody>
      </p:sp>
      <p:sp>
        <p:nvSpPr>
          <p:cNvPr id="4" name="Plassholder for lysbildenummer 3"/>
          <p:cNvSpPr>
            <a:spLocks noGrp="1"/>
          </p:cNvSpPr>
          <p:nvPr>
            <p:ph type="sldNum" sz="quarter" idx="10"/>
          </p:nvPr>
        </p:nvSpPr>
        <p:spPr/>
        <p:txBody>
          <a:bodyPr/>
          <a:lstStyle/>
          <a:p>
            <a:pPr>
              <a:defRPr/>
            </a:pPr>
            <a:fld id="{D37864CC-5A43-408F-A673-7D14A7A9D36E}" type="slidenum">
              <a:rPr lang="nb-NO" smtClean="0"/>
              <a:pPr>
                <a:defRPr/>
              </a:pPr>
              <a:t>12</a:t>
            </a:fld>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kern="1200" dirty="0">
                <a:solidFill>
                  <a:schemeClr val="tx1"/>
                </a:solidFill>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pPr>
              <a:defRPr/>
            </a:pPr>
            <a:fld id="{D37864CC-5A43-408F-A673-7D14A7A9D36E}" type="slidenum">
              <a:rPr lang="nb-NO" smtClean="0"/>
              <a:pPr>
                <a:defRPr/>
              </a:pPr>
              <a:t>13</a:t>
            </a:fld>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a:solidFill>
                  <a:schemeClr val="tx1"/>
                </a:solidFill>
                <a:latin typeface="+mn-lt"/>
                <a:ea typeface="+mn-ea"/>
                <a:cs typeface="+mn-cs"/>
              </a:rPr>
              <a:t> </a:t>
            </a:r>
          </a:p>
        </p:txBody>
      </p:sp>
      <p:sp>
        <p:nvSpPr>
          <p:cNvPr id="4" name="Plassholder for lysbildenummer 3"/>
          <p:cNvSpPr>
            <a:spLocks noGrp="1"/>
          </p:cNvSpPr>
          <p:nvPr>
            <p:ph type="sldNum" sz="quarter" idx="10"/>
          </p:nvPr>
        </p:nvSpPr>
        <p:spPr/>
        <p:txBody>
          <a:bodyPr/>
          <a:lstStyle/>
          <a:p>
            <a:pPr>
              <a:defRPr/>
            </a:pPr>
            <a:fld id="{D37864CC-5A43-408F-A673-7D14A7A9D36E}" type="slidenum">
              <a:rPr lang="nb-NO" smtClean="0"/>
              <a:pPr>
                <a:defRPr/>
              </a:pPr>
              <a:t>14</a:t>
            </a:fld>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kern="1200" dirty="0">
                <a:solidFill>
                  <a:schemeClr val="tx1"/>
                </a:solidFill>
                <a:latin typeface="+mn-lt"/>
                <a:ea typeface="+mn-ea"/>
                <a:cs typeface="+mn-cs"/>
              </a:rPr>
              <a:t> </a:t>
            </a:r>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D37864CC-5A43-408F-A673-7D14A7A9D36E}" type="slidenum">
              <a:rPr lang="nb-NO" smtClean="0"/>
              <a:pPr>
                <a:defRPr/>
              </a:pPr>
              <a:t>15</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ssholder for lysbilde 1"/>
          <p:cNvSpPr>
            <a:spLocks noGrp="1" noRot="1" noChangeAspect="1" noTextEdit="1"/>
          </p:cNvSpPr>
          <p:nvPr>
            <p:ph type="sldImg"/>
          </p:nvPr>
        </p:nvSpPr>
        <p:spPr bwMode="auto">
          <a:noFill/>
          <a:ln>
            <a:solidFill>
              <a:srgbClr val="000000"/>
            </a:solidFill>
            <a:miter lim="800000"/>
            <a:headEnd/>
            <a:tailEnd/>
          </a:ln>
        </p:spPr>
      </p:sp>
      <p:sp>
        <p:nvSpPr>
          <p:cNvPr id="86019" name="Plassholder for notater 2"/>
          <p:cNvSpPr>
            <a:spLocks noGrp="1"/>
          </p:cNvSpPr>
          <p:nvPr>
            <p:ph type="body" idx="1"/>
          </p:nvPr>
        </p:nvSpPr>
        <p:spPr bwMode="auto">
          <a:noFill/>
        </p:spPr>
        <p:txBody>
          <a:bodyPr wrap="square" numCol="1" anchor="t" anchorCtr="0" compatLnSpc="1">
            <a:prstTxWarp prst="textNoShape">
              <a:avLst/>
            </a:prstTxWarp>
          </a:bodyPr>
          <a:lstStyle/>
          <a:p>
            <a:r>
              <a:rPr lang="nb-NO" dirty="0"/>
              <a:t>  </a:t>
            </a:r>
          </a:p>
        </p:txBody>
      </p:sp>
      <p:sp>
        <p:nvSpPr>
          <p:cNvPr id="4" name="Plassholder for lysbildenummer 3"/>
          <p:cNvSpPr>
            <a:spLocks noGrp="1"/>
          </p:cNvSpPr>
          <p:nvPr>
            <p:ph type="sldNum" sz="quarter" idx="5"/>
          </p:nvPr>
        </p:nvSpPr>
        <p:spPr/>
        <p:txBody>
          <a:bodyPr/>
          <a:lstStyle/>
          <a:p>
            <a:pPr>
              <a:defRPr/>
            </a:pPr>
            <a:fld id="{91DD9D50-FA75-4D5D-A2A2-0DEC1C41A14A}" type="slidenum">
              <a:rPr lang="nb-NO" smtClean="0"/>
              <a:pPr>
                <a:defRPr/>
              </a:pPr>
              <a:t>3</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ssholder for lysbilde 1"/>
          <p:cNvSpPr>
            <a:spLocks noGrp="1" noRot="1" noChangeAspect="1" noTextEdit="1"/>
          </p:cNvSpPr>
          <p:nvPr>
            <p:ph type="sldImg"/>
          </p:nvPr>
        </p:nvSpPr>
        <p:spPr bwMode="auto">
          <a:noFill/>
          <a:ln>
            <a:solidFill>
              <a:srgbClr val="000000"/>
            </a:solidFill>
            <a:miter lim="800000"/>
            <a:headEnd/>
            <a:tailEnd/>
          </a:ln>
        </p:spPr>
      </p:sp>
      <p:sp>
        <p:nvSpPr>
          <p:cNvPr id="88067" name="Plassholder for notat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nb-NO" dirty="0"/>
              <a:t> </a:t>
            </a:r>
          </a:p>
          <a:p>
            <a:pPr eaLnBrk="1" hangingPunct="1">
              <a:spcBef>
                <a:spcPct val="0"/>
              </a:spcBef>
            </a:pPr>
            <a:endParaRPr lang="nb-NO" dirty="0"/>
          </a:p>
          <a:p>
            <a:r>
              <a:rPr lang="nb-NO" dirty="0"/>
              <a:t> </a:t>
            </a:r>
            <a:endParaRPr lang="nb-NO" i="1" dirty="0"/>
          </a:p>
          <a:p>
            <a:r>
              <a:rPr lang="nb-NO" baseline="0" dirty="0"/>
              <a:t> </a:t>
            </a:r>
            <a:endParaRPr lang="nb-NO" dirty="0"/>
          </a:p>
          <a:p>
            <a:pPr eaLnBrk="1" hangingPunct="1">
              <a:spcBef>
                <a:spcPct val="0"/>
              </a:spcBef>
            </a:pPr>
            <a:endParaRPr lang="nb-NO" dirty="0"/>
          </a:p>
        </p:txBody>
      </p:sp>
      <p:sp>
        <p:nvSpPr>
          <p:cNvPr id="17412"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7A40A45-A48C-4B1F-82A0-C21582C42DE9}" type="slidenum">
              <a:rPr lang="nb-NO" smtClean="0"/>
              <a:pPr>
                <a:defRPr/>
              </a:pPr>
              <a:t>5</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 </a:t>
            </a:r>
            <a:endParaRPr lang="nb-NO" i="1" dirty="0"/>
          </a:p>
          <a:p>
            <a:r>
              <a:rPr lang="nb-NO" baseline="0" dirty="0"/>
              <a:t> </a:t>
            </a:r>
            <a:endParaRPr lang="nb-NO" dirty="0"/>
          </a:p>
        </p:txBody>
      </p:sp>
      <p:sp>
        <p:nvSpPr>
          <p:cNvPr id="4" name="Plassholder for lysbildenummer 3"/>
          <p:cNvSpPr>
            <a:spLocks noGrp="1"/>
          </p:cNvSpPr>
          <p:nvPr>
            <p:ph type="sldNum" sz="quarter" idx="10"/>
          </p:nvPr>
        </p:nvSpPr>
        <p:spPr/>
        <p:txBody>
          <a:bodyPr/>
          <a:lstStyle/>
          <a:p>
            <a:pPr>
              <a:defRPr/>
            </a:pPr>
            <a:fld id="{D37864CC-5A43-408F-A673-7D14A7A9D36E}" type="slidenum">
              <a:rPr lang="nb-NO" smtClean="0"/>
              <a:pPr>
                <a:defRPr/>
              </a:pPr>
              <a:t>6</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 </a:t>
            </a:r>
            <a:r>
              <a:rPr lang="nb-NO" b="1" baseline="0" dirty="0"/>
              <a:t> </a:t>
            </a:r>
          </a:p>
          <a:p>
            <a:br>
              <a:rPr lang="nb-NO" b="1" baseline="0" dirty="0"/>
            </a:br>
            <a:r>
              <a:rPr lang="nb-NO" b="1" baseline="0" dirty="0"/>
              <a:t> </a:t>
            </a:r>
            <a:endParaRPr lang="nb-NO" b="1" dirty="0"/>
          </a:p>
        </p:txBody>
      </p:sp>
      <p:sp>
        <p:nvSpPr>
          <p:cNvPr id="4" name="Plassholder for lysbildenummer 3"/>
          <p:cNvSpPr>
            <a:spLocks noGrp="1"/>
          </p:cNvSpPr>
          <p:nvPr>
            <p:ph type="sldNum" sz="quarter" idx="10"/>
          </p:nvPr>
        </p:nvSpPr>
        <p:spPr/>
        <p:txBody>
          <a:bodyPr/>
          <a:lstStyle/>
          <a:p>
            <a:pPr>
              <a:defRPr/>
            </a:pPr>
            <a:fld id="{D37864CC-5A43-408F-A673-7D14A7A9D36E}" type="slidenum">
              <a:rPr lang="nb-NO" smtClean="0"/>
              <a:pPr>
                <a:defRPr/>
              </a:pPr>
              <a:t>7</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a:solidFill>
                  <a:schemeClr val="tx1"/>
                </a:solidFill>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pPr>
              <a:defRPr/>
            </a:pPr>
            <a:fld id="{D37864CC-5A43-408F-A673-7D14A7A9D36E}" type="slidenum">
              <a:rPr lang="nb-NO" smtClean="0"/>
              <a:pPr>
                <a:defRPr/>
              </a:pPr>
              <a:t>8</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 </a:t>
            </a:r>
          </a:p>
        </p:txBody>
      </p:sp>
      <p:sp>
        <p:nvSpPr>
          <p:cNvPr id="4" name="Plassholder for lysbildenummer 3"/>
          <p:cNvSpPr>
            <a:spLocks noGrp="1"/>
          </p:cNvSpPr>
          <p:nvPr>
            <p:ph type="sldNum" sz="quarter" idx="10"/>
          </p:nvPr>
        </p:nvSpPr>
        <p:spPr/>
        <p:txBody>
          <a:bodyPr/>
          <a:lstStyle/>
          <a:p>
            <a:pPr>
              <a:defRPr/>
            </a:pPr>
            <a:fld id="{D37864CC-5A43-408F-A673-7D14A7A9D36E}" type="slidenum">
              <a:rPr lang="nb-NO" smtClean="0"/>
              <a:pPr>
                <a:defRPr/>
              </a:pPr>
              <a:t>9</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 </a:t>
            </a:r>
          </a:p>
        </p:txBody>
      </p:sp>
      <p:sp>
        <p:nvSpPr>
          <p:cNvPr id="4" name="Plassholder for lysbildenummer 3"/>
          <p:cNvSpPr>
            <a:spLocks noGrp="1"/>
          </p:cNvSpPr>
          <p:nvPr>
            <p:ph type="sldNum" sz="quarter" idx="10"/>
          </p:nvPr>
        </p:nvSpPr>
        <p:spPr/>
        <p:txBody>
          <a:bodyPr/>
          <a:lstStyle/>
          <a:p>
            <a:pPr>
              <a:defRPr/>
            </a:pPr>
            <a:fld id="{D37864CC-5A43-408F-A673-7D14A7A9D36E}" type="slidenum">
              <a:rPr lang="nb-NO" smtClean="0"/>
              <a:pPr>
                <a:defRPr/>
              </a:pPr>
              <a:t>10</a:t>
            </a:fld>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kern="1200" dirty="0">
                <a:solidFill>
                  <a:schemeClr val="tx1"/>
                </a:solidFill>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pPr>
              <a:defRPr/>
            </a:pPr>
            <a:fld id="{D37864CC-5A43-408F-A673-7D14A7A9D36E}" type="slidenum">
              <a:rPr lang="nb-NO" smtClean="0"/>
              <a:pPr>
                <a:defRPr/>
              </a:pPr>
              <a:t>11</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6" descr="TittelbildeKulturGul.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ktangel 4"/>
          <p:cNvSpPr/>
          <p:nvPr/>
        </p:nvSpPr>
        <p:spPr>
          <a:xfrm>
            <a:off x="0" y="6642100"/>
            <a:ext cx="9144000" cy="215900"/>
          </a:xfrm>
          <a:prstGeom prst="rect">
            <a:avLst/>
          </a:prstGeom>
          <a:solidFill>
            <a:srgbClr val="AF21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pic>
        <p:nvPicPr>
          <p:cNvPr id="6" name="Bilde 10" descr="01.jpg"/>
          <p:cNvPicPr>
            <a:picLocks noChangeAspect="1"/>
          </p:cNvPicPr>
          <p:nvPr userDrawn="1"/>
        </p:nvPicPr>
        <p:blipFill>
          <a:blip r:embed="rId3" cstate="print"/>
          <a:srcRect/>
          <a:stretch>
            <a:fillRect/>
          </a:stretch>
        </p:blipFill>
        <p:spPr bwMode="auto">
          <a:xfrm>
            <a:off x="0" y="4751388"/>
            <a:ext cx="9144000" cy="1908175"/>
          </a:xfrm>
          <a:prstGeom prst="rect">
            <a:avLst/>
          </a:prstGeom>
          <a:noFill/>
          <a:ln w="9525">
            <a:noFill/>
            <a:miter lim="800000"/>
            <a:headEnd/>
            <a:tailEnd/>
          </a:ln>
        </p:spPr>
      </p:pic>
      <p:pic>
        <p:nvPicPr>
          <p:cNvPr id="7" name="Bilde 11" descr="01_Bryggerekka.jpg"/>
          <p:cNvPicPr>
            <a:picLocks noChangeAspect="1"/>
          </p:cNvPicPr>
          <p:nvPr userDrawn="1"/>
        </p:nvPicPr>
        <p:blipFill>
          <a:blip r:embed="rId4" cstate="print"/>
          <a:srcRect/>
          <a:stretch>
            <a:fillRect/>
          </a:stretch>
        </p:blipFill>
        <p:spPr bwMode="auto">
          <a:xfrm>
            <a:off x="1619250" y="3240088"/>
            <a:ext cx="7524750" cy="2700337"/>
          </a:xfrm>
          <a:prstGeom prst="rect">
            <a:avLst/>
          </a:prstGeom>
          <a:noFill/>
          <a:ln w="9525">
            <a:noFill/>
            <a:miter lim="800000"/>
            <a:headEnd/>
            <a:tailEnd/>
          </a:ln>
        </p:spPr>
      </p:pic>
      <p:sp>
        <p:nvSpPr>
          <p:cNvPr id="8" name="TekstSylinder 7"/>
          <p:cNvSpPr txBox="1"/>
          <p:nvPr userDrawn="1"/>
        </p:nvSpPr>
        <p:spPr>
          <a:xfrm>
            <a:off x="7991475" y="5832475"/>
            <a:ext cx="1081088" cy="93663"/>
          </a:xfrm>
          <a:prstGeom prst="rect">
            <a:avLst/>
          </a:prstGeom>
          <a:noFill/>
        </p:spPr>
        <p:txBody>
          <a:bodyPr lIns="0" tIns="0" rIns="0" bIns="0">
            <a:spAutoFit/>
          </a:bodyPr>
          <a:lstStyle/>
          <a:p>
            <a:pPr algn="r">
              <a:defRPr/>
            </a:pPr>
            <a:r>
              <a:rPr lang="nb-NO" sz="600" dirty="0">
                <a:solidFill>
                  <a:schemeClr val="bg2">
                    <a:lumMod val="20000"/>
                    <a:lumOff val="80000"/>
                  </a:schemeClr>
                </a:solidFill>
                <a:latin typeface="Calibri" pitchFamily="34" charset="0"/>
                <a:cs typeface="+mn-cs"/>
              </a:rPr>
              <a:t>Foto: Geir Hageskal</a:t>
            </a:r>
          </a:p>
        </p:txBody>
      </p:sp>
      <p:sp>
        <p:nvSpPr>
          <p:cNvPr id="2" name="Tittel 1" descr="Dette er en test på alternativ tekst."/>
          <p:cNvSpPr>
            <a:spLocks noGrp="1"/>
          </p:cNvSpPr>
          <p:nvPr>
            <p:ph type="ctrTitle"/>
          </p:nvPr>
        </p:nvSpPr>
        <p:spPr>
          <a:xfrm>
            <a:off x="1512000" y="1944000"/>
            <a:ext cx="7380000" cy="1296000"/>
          </a:xfrm>
        </p:spPr>
        <p:txBody>
          <a:bodyPr/>
          <a:lstStyle>
            <a:lvl1pPr algn="l">
              <a:defRPr>
                <a:solidFill>
                  <a:schemeClr val="tx1"/>
                </a:solidFill>
              </a:defRPr>
            </a:lvl1pPr>
          </a:lstStyle>
          <a:p>
            <a:r>
              <a:rPr lang="nb-NO"/>
              <a:t>Klikk for å redigere tittelstil</a:t>
            </a:r>
            <a:endParaRPr lang="nb-NO" dirty="0"/>
          </a:p>
        </p:txBody>
      </p:sp>
      <p:sp>
        <p:nvSpPr>
          <p:cNvPr id="3" name="Undertittel 2"/>
          <p:cNvSpPr>
            <a:spLocks noGrp="1"/>
          </p:cNvSpPr>
          <p:nvPr>
            <p:ph type="subTitle" idx="1"/>
          </p:nvPr>
        </p:nvSpPr>
        <p:spPr>
          <a:xfrm>
            <a:off x="1548000" y="1476000"/>
            <a:ext cx="7380000" cy="288000"/>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9" name="Plassholder for dato 3"/>
          <p:cNvSpPr>
            <a:spLocks noGrp="1"/>
          </p:cNvSpPr>
          <p:nvPr>
            <p:ph type="dt" sz="half" idx="10"/>
          </p:nvPr>
        </p:nvSpPr>
        <p:spPr>
          <a:xfrm>
            <a:off x="1509713" y="6659563"/>
            <a:ext cx="1204912" cy="180975"/>
          </a:xfrm>
        </p:spPr>
        <p:txBody>
          <a:bodyPr/>
          <a:lstStyle>
            <a:lvl1pPr>
              <a:defRPr sz="1000">
                <a:solidFill>
                  <a:schemeClr val="tx1"/>
                </a:solidFill>
              </a:defRPr>
            </a:lvl1pPr>
          </a:lstStyle>
          <a:p>
            <a:pPr>
              <a:defRPr/>
            </a:pPr>
            <a:fld id="{BE66F916-BC97-4F02-8F6A-1EF75B0CBE64}" type="datetime1">
              <a:rPr lang="nb-NO"/>
              <a:pPr>
                <a:defRPr/>
              </a:pPr>
              <a:t>25.10.2017</a:t>
            </a:fld>
            <a:endParaRPr lang="nb-NO"/>
          </a:p>
        </p:txBody>
      </p:sp>
      <p:sp>
        <p:nvSpPr>
          <p:cNvPr id="10" name="Plassholder for bunntekst 4"/>
          <p:cNvSpPr>
            <a:spLocks noGrp="1"/>
          </p:cNvSpPr>
          <p:nvPr>
            <p:ph type="ftr" sz="quarter" idx="11"/>
          </p:nvPr>
        </p:nvSpPr>
        <p:spPr>
          <a:xfrm>
            <a:off x="2857500" y="6659563"/>
            <a:ext cx="5572125" cy="180975"/>
          </a:xfrm>
        </p:spPr>
        <p:txBody>
          <a:bodyPr/>
          <a:lstStyle>
            <a:lvl1pPr>
              <a:defRPr sz="1000">
                <a:solidFill>
                  <a:schemeClr val="tx1"/>
                </a:solidFill>
              </a:defRPr>
            </a:lvl1pPr>
          </a:lstStyle>
          <a:p>
            <a:pPr>
              <a:defRPr/>
            </a:pPr>
            <a:r>
              <a:rPr lang="nb-NO"/>
              <a:t>Trondheim kommune</a:t>
            </a:r>
          </a:p>
        </p:txBody>
      </p:sp>
      <p:sp>
        <p:nvSpPr>
          <p:cNvPr id="11" name="Plassholder for lysbildenummer 5"/>
          <p:cNvSpPr>
            <a:spLocks noGrp="1"/>
          </p:cNvSpPr>
          <p:nvPr>
            <p:ph type="sldNum" sz="quarter" idx="12"/>
          </p:nvPr>
        </p:nvSpPr>
        <p:spPr>
          <a:xfrm>
            <a:off x="8572500" y="6659563"/>
            <a:ext cx="571500" cy="180975"/>
          </a:xfrm>
        </p:spPr>
        <p:txBody>
          <a:bodyPr/>
          <a:lstStyle>
            <a:lvl1pPr>
              <a:defRPr sz="1000">
                <a:solidFill>
                  <a:schemeClr val="tx1"/>
                </a:solidFill>
              </a:defRPr>
            </a:lvl1pPr>
          </a:lstStyle>
          <a:p>
            <a:pPr>
              <a:defRPr/>
            </a:pPr>
            <a:fld id="{C5F1E633-3B33-400D-B535-985BEFEDAD10}" type="slidenum">
              <a:rPr lang="nb-NO"/>
              <a:pPr>
                <a:defRPr/>
              </a:pPr>
              <a:t>‹#›</a:t>
            </a:fld>
            <a:endParaRPr lang="nb-N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fld id="{C4F1237F-CDE0-4B97-A769-AD8E8DB07A49}" type="datetime1">
              <a:rPr lang="nb-NO"/>
              <a:pPr>
                <a:defRPr/>
              </a:pPr>
              <a:t>25.10.2017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a:t>Trondheim kommune</a:t>
            </a:r>
            <a:endParaRPr lang="nb-NO" dirty="0"/>
          </a:p>
        </p:txBody>
      </p:sp>
      <p:sp>
        <p:nvSpPr>
          <p:cNvPr id="6" name="Plassholder for lysbildenummer 5"/>
          <p:cNvSpPr>
            <a:spLocks noGrp="1"/>
          </p:cNvSpPr>
          <p:nvPr>
            <p:ph type="sldNum" sz="quarter" idx="12"/>
          </p:nvPr>
        </p:nvSpPr>
        <p:spPr/>
        <p:txBody>
          <a:bodyPr/>
          <a:lstStyle>
            <a:lvl1pPr>
              <a:defRPr/>
            </a:lvl1pPr>
          </a:lstStyle>
          <a:p>
            <a:pPr>
              <a:defRPr/>
            </a:pPr>
            <a:fld id="{A5F26B44-BFA8-49FA-91E4-FB3E5CDFA67A}" type="slidenum">
              <a:rPr lang="nb-NO"/>
              <a:pPr>
                <a:defRPr/>
              </a:pPr>
              <a:t>‹#›</a:t>
            </a:fld>
            <a:endParaRPr lang="nb-N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84000" y="4356000"/>
            <a:ext cx="8280000" cy="1296000"/>
          </a:xfrm>
        </p:spPr>
        <p:txBody>
          <a:bodyPr anchor="t"/>
          <a:lstStyle>
            <a:lvl1pPr algn="l">
              <a:defRPr sz="4000" b="1" cap="all"/>
            </a:lvl1pPr>
          </a:lstStyle>
          <a:p>
            <a:r>
              <a:rPr lang="nb-NO"/>
              <a:t>Klikk for å redigere tittelstil</a:t>
            </a:r>
            <a:endParaRPr lang="nb-NO" dirty="0"/>
          </a:p>
        </p:txBody>
      </p:sp>
      <p:sp>
        <p:nvSpPr>
          <p:cNvPr id="3" name="Plassholder for tekst 2"/>
          <p:cNvSpPr>
            <a:spLocks noGrp="1"/>
          </p:cNvSpPr>
          <p:nvPr>
            <p:ph type="body" idx="1"/>
          </p:nvPr>
        </p:nvSpPr>
        <p:spPr>
          <a:xfrm>
            <a:off x="722311" y="2906713"/>
            <a:ext cx="8280000" cy="1440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2769226A-8F20-4A56-935D-9F677C041D50}" type="datetime1">
              <a:rPr lang="nb-NO"/>
              <a:pPr>
                <a:defRPr/>
              </a:pPr>
              <a:t>25.10.2017</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a:t>Trondheim kommune</a:t>
            </a:r>
            <a:endParaRPr lang="nb-NO" dirty="0"/>
          </a:p>
        </p:txBody>
      </p:sp>
      <p:sp>
        <p:nvSpPr>
          <p:cNvPr id="6" name="Plassholder for lysbildenummer 5"/>
          <p:cNvSpPr>
            <a:spLocks noGrp="1"/>
          </p:cNvSpPr>
          <p:nvPr>
            <p:ph type="sldNum" sz="quarter" idx="12"/>
          </p:nvPr>
        </p:nvSpPr>
        <p:spPr/>
        <p:txBody>
          <a:bodyPr/>
          <a:lstStyle>
            <a:lvl1pPr>
              <a:defRPr/>
            </a:lvl1pPr>
          </a:lstStyle>
          <a:p>
            <a:pPr>
              <a:defRPr/>
            </a:pPr>
            <a:fld id="{9CB34A7C-78B2-4BD8-9E8B-199E3C6B076D}" type="slidenum">
              <a:rPr lang="nb-NO"/>
              <a:pPr>
                <a:defRPr/>
              </a:pPr>
              <a:t>‹#›</a:t>
            </a:fld>
            <a:endParaRPr lang="nb-N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928794" y="1476000"/>
            <a:ext cx="3420000" cy="504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5581156" y="1476000"/>
            <a:ext cx="3420000" cy="504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3"/>
          <p:cNvSpPr>
            <a:spLocks noGrp="1"/>
          </p:cNvSpPr>
          <p:nvPr>
            <p:ph type="dt" sz="half" idx="10"/>
          </p:nvPr>
        </p:nvSpPr>
        <p:spPr/>
        <p:txBody>
          <a:bodyPr/>
          <a:lstStyle>
            <a:lvl1pPr>
              <a:defRPr/>
            </a:lvl1pPr>
          </a:lstStyle>
          <a:p>
            <a:pPr>
              <a:defRPr/>
            </a:pPr>
            <a:fld id="{A88D76FE-98B3-4486-A77A-542DB87AFAAA}" type="datetime1">
              <a:rPr lang="nb-NO"/>
              <a:pPr>
                <a:defRPr/>
              </a:pPr>
              <a:t>25.10.2017</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nb-NO"/>
              <a:t>Trondheim kommune</a:t>
            </a:r>
            <a:endParaRPr lang="nb-NO" dirty="0"/>
          </a:p>
        </p:txBody>
      </p:sp>
      <p:sp>
        <p:nvSpPr>
          <p:cNvPr id="7" name="Plassholder for lysbildenummer 5"/>
          <p:cNvSpPr>
            <a:spLocks noGrp="1"/>
          </p:cNvSpPr>
          <p:nvPr>
            <p:ph type="sldNum" sz="quarter" idx="12"/>
          </p:nvPr>
        </p:nvSpPr>
        <p:spPr/>
        <p:txBody>
          <a:bodyPr/>
          <a:lstStyle>
            <a:lvl1pPr>
              <a:defRPr/>
            </a:lvl1pPr>
          </a:lstStyle>
          <a:p>
            <a:pPr>
              <a:defRPr/>
            </a:pPr>
            <a:fld id="{CF1FB483-4D09-40F6-9891-F7AA6E222DB6}" type="slidenum">
              <a:rPr lang="nb-NO"/>
              <a:pPr>
                <a:defRPr/>
              </a:pPr>
              <a:t>‹#›</a:t>
            </a:fld>
            <a:endParaRPr lang="nb-N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1937256" y="1476000"/>
            <a:ext cx="3492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1937256" y="2160000"/>
            <a:ext cx="3492000" cy="435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509156" y="1476000"/>
            <a:ext cx="3492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5509156" y="2160000"/>
            <a:ext cx="3492000" cy="4356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p:cNvSpPr>
            <a:spLocks noGrp="1"/>
          </p:cNvSpPr>
          <p:nvPr>
            <p:ph type="dt" sz="half" idx="10"/>
          </p:nvPr>
        </p:nvSpPr>
        <p:spPr/>
        <p:txBody>
          <a:bodyPr/>
          <a:lstStyle>
            <a:lvl1pPr>
              <a:defRPr/>
            </a:lvl1pPr>
          </a:lstStyle>
          <a:p>
            <a:pPr>
              <a:defRPr/>
            </a:pPr>
            <a:fld id="{D4F6578B-0E04-46CE-B16C-912499CAFB30}" type="datetime1">
              <a:rPr lang="nb-NO"/>
              <a:pPr>
                <a:defRPr/>
              </a:pPr>
              <a:t>25.10.2017</a:t>
            </a:fld>
            <a:endParaRPr lang="nb-NO"/>
          </a:p>
        </p:txBody>
      </p:sp>
      <p:sp>
        <p:nvSpPr>
          <p:cNvPr id="8" name="Plassholder for bunntekst 4"/>
          <p:cNvSpPr>
            <a:spLocks noGrp="1"/>
          </p:cNvSpPr>
          <p:nvPr>
            <p:ph type="ftr" sz="quarter" idx="11"/>
          </p:nvPr>
        </p:nvSpPr>
        <p:spPr/>
        <p:txBody>
          <a:bodyPr/>
          <a:lstStyle>
            <a:lvl1pPr>
              <a:defRPr/>
            </a:lvl1pPr>
          </a:lstStyle>
          <a:p>
            <a:pPr>
              <a:defRPr/>
            </a:pPr>
            <a:r>
              <a:rPr lang="nb-NO"/>
              <a:t>Trondheim kommune</a:t>
            </a:r>
            <a:endParaRPr lang="nb-NO" dirty="0"/>
          </a:p>
        </p:txBody>
      </p:sp>
      <p:sp>
        <p:nvSpPr>
          <p:cNvPr id="9" name="Plassholder for lysbildenummer 5"/>
          <p:cNvSpPr>
            <a:spLocks noGrp="1"/>
          </p:cNvSpPr>
          <p:nvPr>
            <p:ph type="sldNum" sz="quarter" idx="12"/>
          </p:nvPr>
        </p:nvSpPr>
        <p:spPr/>
        <p:txBody>
          <a:bodyPr/>
          <a:lstStyle>
            <a:lvl1pPr>
              <a:defRPr/>
            </a:lvl1pPr>
          </a:lstStyle>
          <a:p>
            <a:pPr>
              <a:defRPr/>
            </a:pPr>
            <a:fld id="{4729CCD0-1C7F-459D-A5CF-FA79BF9EC531}" type="slidenum">
              <a:rPr lang="nb-NO"/>
              <a:pPr>
                <a:defRPr/>
              </a:pPr>
              <a:t>‹#›</a:t>
            </a:fld>
            <a:endParaRPr lang="nb-N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3"/>
          <p:cNvSpPr>
            <a:spLocks noGrp="1"/>
          </p:cNvSpPr>
          <p:nvPr>
            <p:ph type="dt" sz="half" idx="10"/>
          </p:nvPr>
        </p:nvSpPr>
        <p:spPr/>
        <p:txBody>
          <a:bodyPr/>
          <a:lstStyle>
            <a:lvl1pPr>
              <a:defRPr/>
            </a:lvl1pPr>
          </a:lstStyle>
          <a:p>
            <a:pPr>
              <a:defRPr/>
            </a:pPr>
            <a:fld id="{00A075DB-398C-4C16-980A-C5E0D17473BC}" type="datetime1">
              <a:rPr lang="nb-NO"/>
              <a:pPr>
                <a:defRPr/>
              </a:pPr>
              <a:t>25.10.2017</a:t>
            </a:fld>
            <a:endParaRPr lang="nb-NO"/>
          </a:p>
        </p:txBody>
      </p:sp>
      <p:sp>
        <p:nvSpPr>
          <p:cNvPr id="4" name="Plassholder for bunntekst 4"/>
          <p:cNvSpPr>
            <a:spLocks noGrp="1"/>
          </p:cNvSpPr>
          <p:nvPr>
            <p:ph type="ftr" sz="quarter" idx="11"/>
          </p:nvPr>
        </p:nvSpPr>
        <p:spPr/>
        <p:txBody>
          <a:bodyPr/>
          <a:lstStyle>
            <a:lvl1pPr>
              <a:defRPr/>
            </a:lvl1pPr>
          </a:lstStyle>
          <a:p>
            <a:pPr>
              <a:defRPr/>
            </a:pPr>
            <a:r>
              <a:rPr lang="nb-NO"/>
              <a:t>Trondheim kommune</a:t>
            </a:r>
            <a:endParaRPr lang="nb-NO" dirty="0"/>
          </a:p>
        </p:txBody>
      </p:sp>
      <p:sp>
        <p:nvSpPr>
          <p:cNvPr id="5" name="Plassholder for lysbildenummer 5"/>
          <p:cNvSpPr>
            <a:spLocks noGrp="1"/>
          </p:cNvSpPr>
          <p:nvPr>
            <p:ph type="sldNum" sz="quarter" idx="12"/>
          </p:nvPr>
        </p:nvSpPr>
        <p:spPr/>
        <p:txBody>
          <a:bodyPr/>
          <a:lstStyle>
            <a:lvl1pPr>
              <a:defRPr/>
            </a:lvl1pPr>
          </a:lstStyle>
          <a:p>
            <a:pPr>
              <a:defRPr/>
            </a:pPr>
            <a:fld id="{D8104243-7C48-4C6E-9FC4-D9FE10B70EEA}" type="slidenum">
              <a:rPr lang="nb-NO"/>
              <a:pPr>
                <a:defRPr/>
              </a:pPr>
              <a:t>‹#›</a:t>
            </a:fld>
            <a:endParaRPr lang="nb-N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C268D001-93A3-40F5-8CB1-ADAD22D2FE4B}" type="datetime1">
              <a:rPr lang="nb-NO"/>
              <a:pPr>
                <a:defRPr/>
              </a:pPr>
              <a:t>25.10.2017</a:t>
            </a:fld>
            <a:endParaRPr lang="nb-NO"/>
          </a:p>
        </p:txBody>
      </p:sp>
      <p:sp>
        <p:nvSpPr>
          <p:cNvPr id="3" name="Plassholder for bunntekst 4"/>
          <p:cNvSpPr>
            <a:spLocks noGrp="1"/>
          </p:cNvSpPr>
          <p:nvPr>
            <p:ph type="ftr" sz="quarter" idx="11"/>
          </p:nvPr>
        </p:nvSpPr>
        <p:spPr/>
        <p:txBody>
          <a:bodyPr/>
          <a:lstStyle>
            <a:lvl1pPr>
              <a:defRPr/>
            </a:lvl1pPr>
          </a:lstStyle>
          <a:p>
            <a:pPr>
              <a:defRPr/>
            </a:pPr>
            <a:r>
              <a:rPr lang="nb-NO"/>
              <a:t>Trondheim kommune</a:t>
            </a:r>
            <a:endParaRPr lang="nb-NO" dirty="0"/>
          </a:p>
        </p:txBody>
      </p:sp>
      <p:sp>
        <p:nvSpPr>
          <p:cNvPr id="4" name="Plassholder for lysbildenummer 5"/>
          <p:cNvSpPr>
            <a:spLocks noGrp="1"/>
          </p:cNvSpPr>
          <p:nvPr>
            <p:ph type="sldNum" sz="quarter" idx="12"/>
          </p:nvPr>
        </p:nvSpPr>
        <p:spPr/>
        <p:txBody>
          <a:bodyPr/>
          <a:lstStyle>
            <a:lvl1pPr>
              <a:defRPr/>
            </a:lvl1pPr>
          </a:lstStyle>
          <a:p>
            <a:pPr>
              <a:defRPr/>
            </a:pPr>
            <a:fld id="{2842CFAD-3C62-411F-970E-11BEADE1D81D}" type="slidenum">
              <a:rPr lang="nb-NO"/>
              <a:pPr>
                <a:defRPr/>
              </a:pPr>
              <a:t>‹#›</a:t>
            </a:fld>
            <a:endParaRPr lang="nb-N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0" y="1857364"/>
            <a:ext cx="1928794" cy="1080000"/>
          </a:xfrm>
        </p:spPr>
        <p:txBody>
          <a:bodyPr/>
          <a:lstStyle>
            <a:lvl1pPr algn="l">
              <a:defRPr sz="1800" b="1"/>
            </a:lvl1pPr>
          </a:lstStyle>
          <a:p>
            <a:r>
              <a:rPr lang="nb-NO"/>
              <a:t>Klikk for å redigere tittelstil</a:t>
            </a:r>
          </a:p>
        </p:txBody>
      </p:sp>
      <p:sp>
        <p:nvSpPr>
          <p:cNvPr id="3" name="Plassholder for innhold 2"/>
          <p:cNvSpPr>
            <a:spLocks noGrp="1"/>
          </p:cNvSpPr>
          <p:nvPr>
            <p:ph idx="1"/>
          </p:nvPr>
        </p:nvSpPr>
        <p:spPr>
          <a:xfrm>
            <a:off x="1928794" y="179999"/>
            <a:ext cx="7056000" cy="633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0" y="2928934"/>
            <a:ext cx="1928794" cy="391106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8E75BDFC-7AD6-41C5-81D1-F7417C6304AE}" type="datetime1">
              <a:rPr lang="nb-NO"/>
              <a:pPr>
                <a:defRPr/>
              </a:pPr>
              <a:t>25.10.2017</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nb-NO"/>
              <a:t>Trondheim kommune</a:t>
            </a:r>
            <a:endParaRPr lang="nb-NO" dirty="0"/>
          </a:p>
        </p:txBody>
      </p:sp>
      <p:sp>
        <p:nvSpPr>
          <p:cNvPr id="7" name="Plassholder for lysbildenummer 5"/>
          <p:cNvSpPr>
            <a:spLocks noGrp="1"/>
          </p:cNvSpPr>
          <p:nvPr>
            <p:ph type="sldNum" sz="quarter" idx="12"/>
          </p:nvPr>
        </p:nvSpPr>
        <p:spPr/>
        <p:txBody>
          <a:bodyPr/>
          <a:lstStyle>
            <a:lvl1pPr>
              <a:defRPr/>
            </a:lvl1pPr>
          </a:lstStyle>
          <a:p>
            <a:pPr>
              <a:defRPr/>
            </a:pPr>
            <a:fld id="{D4BA3D25-E618-40E8-93CC-93AA1CF6B9A1}" type="slidenum">
              <a:rPr lang="nb-NO"/>
              <a:pPr>
                <a:defRPr/>
              </a:pPr>
              <a:t>‹#›</a:t>
            </a:fld>
            <a:endParaRPr lang="nb-N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28794" y="4968000"/>
            <a:ext cx="7035206" cy="540000"/>
          </a:xfrm>
        </p:spPr>
        <p:txBody>
          <a:bodyPr/>
          <a:lstStyle>
            <a:lvl1pPr algn="l">
              <a:defRPr sz="2000" b="1"/>
            </a:lvl1pPr>
          </a:lstStyle>
          <a:p>
            <a:r>
              <a:rPr lang="nb-NO"/>
              <a:t>Klikk for å redigere tittelstil</a:t>
            </a:r>
          </a:p>
        </p:txBody>
      </p:sp>
      <p:sp>
        <p:nvSpPr>
          <p:cNvPr id="3" name="Plassholder for bilde 2"/>
          <p:cNvSpPr>
            <a:spLocks noGrp="1"/>
          </p:cNvSpPr>
          <p:nvPr>
            <p:ph type="pic" idx="1"/>
          </p:nvPr>
        </p:nvSpPr>
        <p:spPr>
          <a:xfrm>
            <a:off x="2000232" y="0"/>
            <a:ext cx="7143768" cy="4968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ikonet for å legge til et bilde</a:t>
            </a:r>
          </a:p>
        </p:txBody>
      </p:sp>
      <p:sp>
        <p:nvSpPr>
          <p:cNvPr id="4" name="Plassholder for tekst 3"/>
          <p:cNvSpPr>
            <a:spLocks noGrp="1"/>
          </p:cNvSpPr>
          <p:nvPr>
            <p:ph type="body" sz="half" idx="2"/>
          </p:nvPr>
        </p:nvSpPr>
        <p:spPr>
          <a:xfrm>
            <a:off x="1928794" y="5508000"/>
            <a:ext cx="7035206" cy="108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0FB9D97A-710D-4893-8E90-72532ABD4D85}" type="datetime1">
              <a:rPr lang="nb-NO"/>
              <a:pPr>
                <a:defRPr/>
              </a:pPr>
              <a:t>25.10.2017</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nb-NO"/>
              <a:t>Trondheim kommune</a:t>
            </a:r>
            <a:endParaRPr lang="nb-NO" dirty="0"/>
          </a:p>
        </p:txBody>
      </p:sp>
      <p:sp>
        <p:nvSpPr>
          <p:cNvPr id="7" name="Plassholder for lysbildenummer 5"/>
          <p:cNvSpPr>
            <a:spLocks noGrp="1"/>
          </p:cNvSpPr>
          <p:nvPr>
            <p:ph type="sldNum" sz="quarter" idx="12"/>
          </p:nvPr>
        </p:nvSpPr>
        <p:spPr/>
        <p:txBody>
          <a:bodyPr/>
          <a:lstStyle>
            <a:lvl1pPr>
              <a:defRPr/>
            </a:lvl1pPr>
          </a:lstStyle>
          <a:p>
            <a:pPr>
              <a:defRPr/>
            </a:pPr>
            <a:fld id="{409675A3-976E-4CFD-AC64-5A633B54A0CB}" type="slidenum">
              <a:rPr lang="nb-NO"/>
              <a:pPr>
                <a:defRPr/>
              </a:pPr>
              <a:t>‹#›</a:t>
            </a:fld>
            <a:endParaRPr lang="nb-N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Bilde 7" descr="LysbildeKulturGul1.jpg"/>
          <p:cNvPicPr>
            <a:picLocks noChangeAspect="1"/>
          </p:cNvPicPr>
          <p:nvPr/>
        </p:nvPicPr>
        <p:blipFill>
          <a:blip r:embed="rId11" cstate="print"/>
          <a:srcRect/>
          <a:stretch>
            <a:fillRect/>
          </a:stretch>
        </p:blipFill>
        <p:spPr bwMode="auto">
          <a:xfrm>
            <a:off x="0" y="0"/>
            <a:ext cx="9144000" cy="6858000"/>
          </a:xfrm>
          <a:prstGeom prst="rect">
            <a:avLst/>
          </a:prstGeom>
          <a:noFill/>
          <a:ln w="9525">
            <a:noFill/>
            <a:miter lim="800000"/>
            <a:headEnd/>
            <a:tailEnd/>
          </a:ln>
        </p:spPr>
      </p:pic>
      <p:sp>
        <p:nvSpPr>
          <p:cNvPr id="1027" name="Plassholder for tittel 1"/>
          <p:cNvSpPr>
            <a:spLocks noGrp="1"/>
          </p:cNvSpPr>
          <p:nvPr>
            <p:ph type="title"/>
          </p:nvPr>
        </p:nvSpPr>
        <p:spPr bwMode="auto">
          <a:xfrm>
            <a:off x="1928813" y="179388"/>
            <a:ext cx="7070725" cy="12969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a:t>Klikk for å redigere tittelstil</a:t>
            </a:r>
          </a:p>
        </p:txBody>
      </p:sp>
      <p:sp>
        <p:nvSpPr>
          <p:cNvPr id="1028" name="Plassholder for tekst 2"/>
          <p:cNvSpPr>
            <a:spLocks noGrp="1"/>
          </p:cNvSpPr>
          <p:nvPr>
            <p:ph type="body" idx="1"/>
          </p:nvPr>
        </p:nvSpPr>
        <p:spPr bwMode="auto">
          <a:xfrm>
            <a:off x="1928813" y="1476375"/>
            <a:ext cx="7070725"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1928813" y="6643688"/>
            <a:ext cx="1000125" cy="2143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415CD2B-8829-4E57-8AE9-33E592B0C810}" type="datetime1">
              <a:rPr lang="nb-NO"/>
              <a:pPr>
                <a:defRPr/>
              </a:pPr>
              <a:t>25.10.2017</a:t>
            </a:fld>
            <a:endParaRPr lang="nb-NO"/>
          </a:p>
        </p:txBody>
      </p:sp>
      <p:sp>
        <p:nvSpPr>
          <p:cNvPr id="5" name="Plassholder for bunntekst 4"/>
          <p:cNvSpPr>
            <a:spLocks noGrp="1"/>
          </p:cNvSpPr>
          <p:nvPr>
            <p:ph type="ftr" sz="quarter" idx="3"/>
          </p:nvPr>
        </p:nvSpPr>
        <p:spPr>
          <a:xfrm>
            <a:off x="3000375" y="6643688"/>
            <a:ext cx="5286375" cy="2143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nb-NO"/>
              <a:t>Trondheim kommune</a:t>
            </a:r>
            <a:endParaRPr lang="nb-NO" dirty="0"/>
          </a:p>
        </p:txBody>
      </p:sp>
      <p:sp>
        <p:nvSpPr>
          <p:cNvPr id="6" name="Plassholder for lysbildenummer 5"/>
          <p:cNvSpPr>
            <a:spLocks noGrp="1"/>
          </p:cNvSpPr>
          <p:nvPr>
            <p:ph type="sldNum" sz="quarter" idx="4"/>
          </p:nvPr>
        </p:nvSpPr>
        <p:spPr>
          <a:xfrm>
            <a:off x="8358188" y="6643688"/>
            <a:ext cx="642937" cy="2143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675E420-A592-4397-8C8B-310C0330AC3C}"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741"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transition/>
  <p:hf sldNum="0" hd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7F7F7F"/>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7F7F7F"/>
        </a:buClr>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F7F7F"/>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7F7F7F"/>
        </a:buClr>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7F7F7F"/>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tel 1"/>
          <p:cNvSpPr>
            <a:spLocks noGrp="1"/>
          </p:cNvSpPr>
          <p:nvPr>
            <p:ph type="ctrTitle"/>
          </p:nvPr>
        </p:nvSpPr>
        <p:spPr/>
        <p:txBody>
          <a:bodyPr/>
          <a:lstStyle/>
          <a:p>
            <a:r>
              <a:rPr lang="nb-NO" sz="3200" dirty="0"/>
              <a:t>Anskaffelser med fokus på </a:t>
            </a:r>
            <a:r>
              <a:rPr lang="nb-NO" sz="3200" b="1" dirty="0"/>
              <a:t>Innovasjon</a:t>
            </a:r>
            <a:br>
              <a:rPr lang="nb-NO" sz="3200" dirty="0"/>
            </a:br>
            <a:r>
              <a:rPr lang="nb-NO" sz="3200" dirty="0"/>
              <a:t>Strategisk forankring</a:t>
            </a:r>
          </a:p>
        </p:txBody>
      </p:sp>
      <p:sp>
        <p:nvSpPr>
          <p:cNvPr id="3" name="Undertittel 2"/>
          <p:cNvSpPr>
            <a:spLocks noGrp="1"/>
          </p:cNvSpPr>
          <p:nvPr>
            <p:ph type="subTitle" idx="1"/>
          </p:nvPr>
        </p:nvSpPr>
        <p:spPr>
          <a:xfrm>
            <a:off x="1764000" y="1484784"/>
            <a:ext cx="7380000" cy="288000"/>
          </a:xfrm>
        </p:spPr>
        <p:txBody>
          <a:bodyPr>
            <a:noAutofit/>
          </a:bodyPr>
          <a:lstStyle/>
          <a:p>
            <a:pPr>
              <a:defRPr/>
            </a:pPr>
            <a:r>
              <a:rPr lang="nb-NO" sz="2000" dirty="0"/>
              <a:t>Innkjøpstjenesten Oktober 2017</a:t>
            </a:r>
          </a:p>
          <a:p>
            <a:pPr>
              <a:defRPr/>
            </a:pPr>
            <a:r>
              <a:rPr lang="nb-NO" sz="2000" dirty="0"/>
              <a:t>Jan Ivar Bjørnli</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28813" y="692696"/>
            <a:ext cx="7070725" cy="783679"/>
          </a:xfrm>
        </p:spPr>
        <p:txBody>
          <a:bodyPr/>
          <a:lstStyle/>
          <a:p>
            <a:br>
              <a:rPr lang="nb-NO" u="sng" dirty="0"/>
            </a:br>
            <a:br>
              <a:rPr lang="nb-NO" u="sng" dirty="0"/>
            </a:br>
            <a:r>
              <a:rPr lang="nb-NO" sz="3200" u="sng" dirty="0">
                <a:latin typeface="+mn-lt"/>
              </a:rPr>
              <a:t> Delmål 2</a:t>
            </a:r>
            <a:endParaRPr lang="nb-NO" sz="3200" dirty="0">
              <a:latin typeface="+mn-lt"/>
            </a:endParaRPr>
          </a:p>
        </p:txBody>
      </p:sp>
      <p:sp>
        <p:nvSpPr>
          <p:cNvPr id="3" name="Plassholder for innhold 2"/>
          <p:cNvSpPr>
            <a:spLocks noGrp="1"/>
          </p:cNvSpPr>
          <p:nvPr>
            <p:ph idx="1"/>
          </p:nvPr>
        </p:nvSpPr>
        <p:spPr/>
        <p:txBody>
          <a:bodyPr/>
          <a:lstStyle/>
          <a:p>
            <a:pPr eaLnBrk="1" hangingPunct="1"/>
            <a:r>
              <a:rPr lang="nb-NO" i="1" dirty="0"/>
              <a:t>Trondheim kommunes enheter skal ha kompetanse til å kunne gjennomføre juridisk korrekte, gode og effektive anskaffelsesprosesser</a:t>
            </a:r>
          </a:p>
          <a:p>
            <a:endParaRPr lang="nb-NO" dirty="0"/>
          </a:p>
        </p:txBody>
      </p:sp>
      <p:sp>
        <p:nvSpPr>
          <p:cNvPr id="4" name="Plassholder for bunntekst 3"/>
          <p:cNvSpPr>
            <a:spLocks noGrp="1"/>
          </p:cNvSpPr>
          <p:nvPr>
            <p:ph type="ftr" sz="quarter" idx="11"/>
          </p:nvPr>
        </p:nvSpPr>
        <p:spPr/>
        <p:txBody>
          <a:bodyPr/>
          <a:lstStyle/>
          <a:p>
            <a:pPr>
              <a:defRPr/>
            </a:pPr>
            <a:r>
              <a:rPr lang="nb-NO"/>
              <a:t>Trondheim kommune</a:t>
            </a:r>
            <a:endParaRPr lang="nb-NO"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tel 1"/>
          <p:cNvSpPr>
            <a:spLocks noGrp="1"/>
          </p:cNvSpPr>
          <p:nvPr>
            <p:ph type="title"/>
          </p:nvPr>
        </p:nvSpPr>
        <p:spPr/>
        <p:txBody>
          <a:bodyPr/>
          <a:lstStyle/>
          <a:p>
            <a:pPr eaLnBrk="1" hangingPunct="1"/>
            <a:r>
              <a:rPr lang="nb-NO" sz="3200" u="sng" dirty="0">
                <a:latin typeface="+mn-lt"/>
              </a:rPr>
              <a:t>Delmål 3</a:t>
            </a:r>
          </a:p>
        </p:txBody>
      </p:sp>
      <p:sp>
        <p:nvSpPr>
          <p:cNvPr id="24579" name="Plassholder for innhold 2"/>
          <p:cNvSpPr>
            <a:spLocks noGrp="1"/>
          </p:cNvSpPr>
          <p:nvPr>
            <p:ph idx="1"/>
          </p:nvPr>
        </p:nvSpPr>
        <p:spPr/>
        <p:txBody>
          <a:bodyPr/>
          <a:lstStyle/>
          <a:p>
            <a:pPr eaLnBrk="1" hangingPunct="1"/>
            <a:r>
              <a:rPr lang="nb-NO" i="1" dirty="0"/>
              <a:t>Trondheim kommunes anskaffelser skal være basert på langsiktig planlegging, med gjennomtenkte kontraktsstrategier som bidrar til </a:t>
            </a:r>
            <a:r>
              <a:rPr lang="nb-NO" b="1" i="1" dirty="0"/>
              <a:t>innovative løsninger</a:t>
            </a:r>
          </a:p>
        </p:txBody>
      </p:sp>
      <p:sp>
        <p:nvSpPr>
          <p:cNvPr id="4" name="Plassholder for bunntekst 3"/>
          <p:cNvSpPr>
            <a:spLocks noGrp="1"/>
          </p:cNvSpPr>
          <p:nvPr>
            <p:ph type="ftr" sz="quarter" idx="11"/>
          </p:nvPr>
        </p:nvSpPr>
        <p:spPr/>
        <p:txBody>
          <a:bodyPr/>
          <a:lstStyle/>
          <a:p>
            <a:pPr>
              <a:defRPr/>
            </a:pPr>
            <a:r>
              <a:rPr lang="nb-NO"/>
              <a:t>Trondheim kommune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tel 1"/>
          <p:cNvSpPr>
            <a:spLocks noGrp="1"/>
          </p:cNvSpPr>
          <p:nvPr>
            <p:ph type="title"/>
          </p:nvPr>
        </p:nvSpPr>
        <p:spPr/>
        <p:txBody>
          <a:bodyPr/>
          <a:lstStyle/>
          <a:p>
            <a:pPr eaLnBrk="1" hangingPunct="1"/>
            <a:r>
              <a:rPr lang="nb-NO" sz="3200" u="sng" dirty="0">
                <a:latin typeface="+mn-lt"/>
              </a:rPr>
              <a:t>Delmål 4</a:t>
            </a:r>
          </a:p>
        </p:txBody>
      </p:sp>
      <p:sp>
        <p:nvSpPr>
          <p:cNvPr id="27651" name="Plassholder for innhold 2"/>
          <p:cNvSpPr>
            <a:spLocks noGrp="1"/>
          </p:cNvSpPr>
          <p:nvPr>
            <p:ph idx="1"/>
          </p:nvPr>
        </p:nvSpPr>
        <p:spPr>
          <a:xfrm>
            <a:off x="1928813" y="1412875"/>
            <a:ext cx="7070725" cy="5111750"/>
          </a:xfrm>
        </p:spPr>
        <p:txBody>
          <a:bodyPr/>
          <a:lstStyle/>
          <a:p>
            <a:pPr eaLnBrk="1" hangingPunct="1"/>
            <a:r>
              <a:rPr lang="nb-NO" dirty="0"/>
              <a:t>Trondheim kommunes anskaffelsesprosesser skal omfatte god og effektiv kontraktsoppfølging</a:t>
            </a:r>
            <a:br>
              <a:rPr lang="nb-NO" strike="sngStrike" dirty="0"/>
            </a:br>
            <a:endParaRPr lang="nb-NO" strike="sngStrike" dirty="0"/>
          </a:p>
          <a:p>
            <a:pPr eaLnBrk="1" hangingPunct="1">
              <a:buNone/>
            </a:pPr>
            <a:r>
              <a:rPr lang="nb-NO" u="sng" dirty="0"/>
              <a:t> </a:t>
            </a:r>
            <a:endParaRPr lang="nb-NO" dirty="0"/>
          </a:p>
          <a:p>
            <a:pPr eaLnBrk="1" hangingPunct="1"/>
            <a:endParaRPr lang="nb-NO" dirty="0"/>
          </a:p>
        </p:txBody>
      </p:sp>
      <p:sp>
        <p:nvSpPr>
          <p:cNvPr id="4" name="Plassholder for bunntekst 3"/>
          <p:cNvSpPr>
            <a:spLocks noGrp="1"/>
          </p:cNvSpPr>
          <p:nvPr>
            <p:ph type="ftr" sz="quarter" idx="11"/>
          </p:nvPr>
        </p:nvSpPr>
        <p:spPr/>
        <p:txBody>
          <a:bodyPr/>
          <a:lstStyle/>
          <a:p>
            <a:pPr>
              <a:defRPr/>
            </a:pPr>
            <a:r>
              <a:rPr lang="nb-NO"/>
              <a:t>Trondheim kommune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28813" y="836712"/>
            <a:ext cx="7070725" cy="639663"/>
          </a:xfrm>
        </p:spPr>
        <p:txBody>
          <a:bodyPr/>
          <a:lstStyle/>
          <a:p>
            <a:br>
              <a:rPr lang="nb-NO" u="sng" dirty="0"/>
            </a:br>
            <a:br>
              <a:rPr lang="nb-NO" u="sng" dirty="0"/>
            </a:br>
            <a:r>
              <a:rPr lang="nb-NO" u="sng" dirty="0"/>
              <a:t> </a:t>
            </a:r>
            <a:br>
              <a:rPr lang="nb-NO" u="sng" dirty="0"/>
            </a:br>
            <a:r>
              <a:rPr lang="nb-NO" sz="3200" u="sng" dirty="0">
                <a:latin typeface="+mn-lt"/>
              </a:rPr>
              <a:t>Delmål 5</a:t>
            </a:r>
            <a:endParaRPr lang="nb-NO" sz="3200" dirty="0">
              <a:latin typeface="+mn-lt"/>
            </a:endParaRPr>
          </a:p>
        </p:txBody>
      </p:sp>
      <p:sp>
        <p:nvSpPr>
          <p:cNvPr id="3" name="Plassholder for innhold 2"/>
          <p:cNvSpPr>
            <a:spLocks noGrp="1"/>
          </p:cNvSpPr>
          <p:nvPr>
            <p:ph idx="1"/>
          </p:nvPr>
        </p:nvSpPr>
        <p:spPr/>
        <p:txBody>
          <a:bodyPr/>
          <a:lstStyle/>
          <a:p>
            <a:pPr eaLnBrk="1" hangingPunct="1"/>
            <a:r>
              <a:rPr lang="nb-NO" dirty="0"/>
              <a:t>Trondheim kommunes anskaffelser skal gjennomføres med vekt på kommunens samfunnsansvar</a:t>
            </a:r>
          </a:p>
          <a:p>
            <a:endParaRPr lang="nb-NO" dirty="0"/>
          </a:p>
        </p:txBody>
      </p:sp>
      <p:sp>
        <p:nvSpPr>
          <p:cNvPr id="4" name="Plassholder for bunntekst 3"/>
          <p:cNvSpPr>
            <a:spLocks noGrp="1"/>
          </p:cNvSpPr>
          <p:nvPr>
            <p:ph type="ftr" sz="quarter" idx="11"/>
          </p:nvPr>
        </p:nvSpPr>
        <p:spPr/>
        <p:txBody>
          <a:bodyPr/>
          <a:lstStyle/>
          <a:p>
            <a:pPr>
              <a:defRPr/>
            </a:pPr>
            <a:r>
              <a:rPr lang="nb-NO"/>
              <a:t>Trondheim kommune</a:t>
            </a:r>
            <a:endParaRPr lang="nb-NO"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tel 1"/>
          <p:cNvSpPr>
            <a:spLocks noGrp="1"/>
          </p:cNvSpPr>
          <p:nvPr>
            <p:ph type="title"/>
          </p:nvPr>
        </p:nvSpPr>
        <p:spPr/>
        <p:txBody>
          <a:bodyPr/>
          <a:lstStyle/>
          <a:p>
            <a:pPr eaLnBrk="1" hangingPunct="1"/>
            <a:r>
              <a:rPr lang="nb-NO" sz="4000" i="1" dirty="0"/>
              <a:t>Alle i kommunen som gjennomfører anskaffelser skal</a:t>
            </a:r>
          </a:p>
        </p:txBody>
      </p:sp>
      <p:sp>
        <p:nvSpPr>
          <p:cNvPr id="15363" name="Plassholder for innhold 2"/>
          <p:cNvSpPr>
            <a:spLocks noGrp="1"/>
          </p:cNvSpPr>
          <p:nvPr>
            <p:ph idx="1"/>
          </p:nvPr>
        </p:nvSpPr>
        <p:spPr/>
        <p:txBody>
          <a:bodyPr/>
          <a:lstStyle/>
          <a:p>
            <a:pPr eaLnBrk="1" hangingPunct="1"/>
            <a:r>
              <a:rPr lang="nb-NO" dirty="0"/>
              <a:t>Fremme innovasjon ved å ta utgangspunkt i nasjonal metodikk for leverandørutvikling</a:t>
            </a:r>
          </a:p>
          <a:p>
            <a:pPr eaLnBrk="1" hangingPunct="1"/>
            <a:r>
              <a:rPr lang="nb-NO" dirty="0"/>
              <a:t>Utfordre og stimulere til nytenkning – både internt og i leverandørmarkedet</a:t>
            </a:r>
          </a:p>
          <a:p>
            <a:pPr eaLnBrk="1" hangingPunct="1"/>
            <a:r>
              <a:rPr lang="nb-NO" dirty="0"/>
              <a:t>Gjennomføre risikoanalyse som del av kontraktsstrategi ved større anskaffelser</a:t>
            </a:r>
          </a:p>
        </p:txBody>
      </p:sp>
      <p:sp>
        <p:nvSpPr>
          <p:cNvPr id="4" name="Plassholder for bunntekst 3"/>
          <p:cNvSpPr>
            <a:spLocks noGrp="1"/>
          </p:cNvSpPr>
          <p:nvPr>
            <p:ph type="ftr" sz="quarter" idx="11"/>
          </p:nvPr>
        </p:nvSpPr>
        <p:spPr/>
        <p:txBody>
          <a:bodyPr/>
          <a:lstStyle/>
          <a:p>
            <a:pPr>
              <a:defRPr/>
            </a:pPr>
            <a:r>
              <a:rPr lang="nb-NO"/>
              <a:t>Trondheim kommune</a:t>
            </a:r>
          </a:p>
        </p:txBody>
      </p:sp>
      <p:sp>
        <p:nvSpPr>
          <p:cNvPr id="5" name="TekstSylinder 4"/>
          <p:cNvSpPr txBox="1"/>
          <p:nvPr/>
        </p:nvSpPr>
        <p:spPr>
          <a:xfrm>
            <a:off x="0" y="1988840"/>
            <a:ext cx="1907704" cy="3693319"/>
          </a:xfrm>
          <a:prstGeom prst="rect">
            <a:avLst/>
          </a:prstGeom>
          <a:noFill/>
        </p:spPr>
        <p:txBody>
          <a:bodyPr wrap="square" rtlCol="0">
            <a:spAutoFit/>
          </a:bodyPr>
          <a:lstStyle/>
          <a:p>
            <a:r>
              <a:rPr lang="nb-NO" i="1" u="sng" dirty="0"/>
              <a:t>Delmål 3</a:t>
            </a:r>
          </a:p>
          <a:p>
            <a:r>
              <a:rPr lang="nb-NO" i="1" dirty="0"/>
              <a:t>Trondheim kommunes anskaffelser skal være basert på langsiktig planlegging, med gjennomtenkte kontraktsstrategier som bidrar til innovative løsninger</a:t>
            </a:r>
            <a:endParaRPr lang="nb-NO"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tel 1"/>
          <p:cNvSpPr>
            <a:spLocks noGrp="1"/>
          </p:cNvSpPr>
          <p:nvPr>
            <p:ph type="title"/>
          </p:nvPr>
        </p:nvSpPr>
        <p:spPr/>
        <p:txBody>
          <a:bodyPr/>
          <a:lstStyle/>
          <a:p>
            <a:br>
              <a:rPr lang="nb-NO"/>
            </a:br>
            <a:endParaRPr lang="nb-NO"/>
          </a:p>
        </p:txBody>
      </p:sp>
      <p:sp>
        <p:nvSpPr>
          <p:cNvPr id="26627" name="Plassholder for innhold 2"/>
          <p:cNvSpPr>
            <a:spLocks noGrp="1"/>
          </p:cNvSpPr>
          <p:nvPr>
            <p:ph idx="1"/>
          </p:nvPr>
        </p:nvSpPr>
        <p:spPr/>
        <p:txBody>
          <a:bodyPr/>
          <a:lstStyle/>
          <a:p>
            <a:r>
              <a:rPr lang="nb-NO" dirty="0"/>
              <a:t>Vurdere muligheten til å benytte regionale innovasjons- og utviklingsmiddel</a:t>
            </a:r>
          </a:p>
          <a:p>
            <a:r>
              <a:rPr lang="nb-NO" dirty="0"/>
              <a:t>Samarbeide med ulike bransjer for å utvikler innovasjon, produktivitet og kvalitet.</a:t>
            </a:r>
          </a:p>
        </p:txBody>
      </p:sp>
      <p:sp>
        <p:nvSpPr>
          <p:cNvPr id="4" name="Plassholder for bunntekst 3"/>
          <p:cNvSpPr>
            <a:spLocks noGrp="1"/>
          </p:cNvSpPr>
          <p:nvPr>
            <p:ph type="ftr" sz="quarter" idx="11"/>
          </p:nvPr>
        </p:nvSpPr>
        <p:spPr/>
        <p:txBody>
          <a:bodyPr/>
          <a:lstStyle/>
          <a:p>
            <a:pPr>
              <a:defRPr/>
            </a:pPr>
            <a:r>
              <a:rPr lang="nb-NO"/>
              <a:t>Trondheim kommune</a:t>
            </a:r>
            <a:endParaRPr lang="nb-NO" dirty="0"/>
          </a:p>
        </p:txBody>
      </p:sp>
      <p:sp>
        <p:nvSpPr>
          <p:cNvPr id="5" name="TekstSylinder 4"/>
          <p:cNvSpPr txBox="1"/>
          <p:nvPr/>
        </p:nvSpPr>
        <p:spPr>
          <a:xfrm>
            <a:off x="0" y="1988840"/>
            <a:ext cx="1907704" cy="3693319"/>
          </a:xfrm>
          <a:prstGeom prst="rect">
            <a:avLst/>
          </a:prstGeom>
          <a:noFill/>
        </p:spPr>
        <p:txBody>
          <a:bodyPr wrap="square" rtlCol="0">
            <a:spAutoFit/>
          </a:bodyPr>
          <a:lstStyle/>
          <a:p>
            <a:r>
              <a:rPr lang="nb-NO" i="1" u="sng" dirty="0"/>
              <a:t>Delmål 3</a:t>
            </a:r>
          </a:p>
          <a:p>
            <a:r>
              <a:rPr lang="nb-NO" i="1" dirty="0"/>
              <a:t>Trondheim kommunes anskaffelser skal være basert på langsiktig planlegging, med gjennomtenkte kontraktsstrategier som bidrar til innovative løsninger</a:t>
            </a:r>
            <a:endParaRPr lang="nb-NO"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Suksessfaktorer</a:t>
            </a:r>
          </a:p>
        </p:txBody>
      </p:sp>
      <p:sp>
        <p:nvSpPr>
          <p:cNvPr id="3" name="Plassholder for innhold 2"/>
          <p:cNvSpPr>
            <a:spLocks noGrp="1"/>
          </p:cNvSpPr>
          <p:nvPr>
            <p:ph idx="1"/>
          </p:nvPr>
        </p:nvSpPr>
        <p:spPr/>
        <p:txBody>
          <a:bodyPr/>
          <a:lstStyle/>
          <a:p>
            <a:r>
              <a:rPr lang="nb-NO" dirty="0"/>
              <a:t>Forankring</a:t>
            </a:r>
          </a:p>
          <a:p>
            <a:pPr lvl="1"/>
            <a:r>
              <a:rPr lang="nb-NO" dirty="0"/>
              <a:t>Politisk</a:t>
            </a:r>
          </a:p>
          <a:p>
            <a:pPr lvl="1"/>
            <a:r>
              <a:rPr lang="nb-NO" dirty="0"/>
              <a:t>Toppledelse</a:t>
            </a:r>
          </a:p>
          <a:p>
            <a:pPr lvl="1"/>
            <a:r>
              <a:rPr lang="nb-NO" dirty="0"/>
              <a:t>Operativt</a:t>
            </a:r>
          </a:p>
          <a:p>
            <a:r>
              <a:rPr lang="nb-NO" dirty="0"/>
              <a:t>Handlingsplan</a:t>
            </a:r>
          </a:p>
          <a:p>
            <a:pPr lvl="1"/>
            <a:r>
              <a:rPr lang="nb-NO" dirty="0"/>
              <a:t>Delmål </a:t>
            </a:r>
          </a:p>
          <a:p>
            <a:pPr lvl="1"/>
            <a:r>
              <a:rPr lang="nb-NO" dirty="0"/>
              <a:t>Tiltak </a:t>
            </a:r>
          </a:p>
          <a:p>
            <a:pPr lvl="1"/>
            <a:r>
              <a:rPr lang="nb-NO" dirty="0"/>
              <a:t>Ansvar</a:t>
            </a:r>
          </a:p>
          <a:p>
            <a:r>
              <a:rPr lang="nb-NO" dirty="0"/>
              <a:t>Måling - Rapportering</a:t>
            </a:r>
          </a:p>
          <a:p>
            <a:pPr lvl="1"/>
            <a:endParaRPr lang="nb-NO" dirty="0"/>
          </a:p>
        </p:txBody>
      </p:sp>
      <p:sp>
        <p:nvSpPr>
          <p:cNvPr id="4" name="Plassholder for bunntekst 3"/>
          <p:cNvSpPr>
            <a:spLocks noGrp="1"/>
          </p:cNvSpPr>
          <p:nvPr>
            <p:ph type="ftr" sz="quarter" idx="11"/>
          </p:nvPr>
        </p:nvSpPr>
        <p:spPr/>
        <p:txBody>
          <a:bodyPr/>
          <a:lstStyle/>
          <a:p>
            <a:pPr>
              <a:defRPr/>
            </a:pPr>
            <a:r>
              <a:rPr lang="nb-NO"/>
              <a:t>Trondheim kommune</a:t>
            </a:r>
            <a:endParaRPr lang="nb-NO"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79712" y="188640"/>
            <a:ext cx="7019826" cy="1287735"/>
          </a:xfrm>
        </p:spPr>
        <p:txBody>
          <a:bodyPr/>
          <a:lstStyle/>
          <a:p>
            <a:br>
              <a:rPr lang="nb-NO" sz="3600" dirty="0"/>
            </a:br>
            <a:br>
              <a:rPr lang="nb-NO" sz="3600" dirty="0"/>
            </a:br>
            <a:br>
              <a:rPr lang="nb-NO" sz="3600" dirty="0"/>
            </a:br>
            <a:br>
              <a:rPr lang="nb-NO" dirty="0"/>
            </a:br>
            <a:r>
              <a:rPr lang="nb-NO" dirty="0"/>
              <a:t>Forankring Politisk og Toppledelse</a:t>
            </a:r>
          </a:p>
        </p:txBody>
      </p:sp>
      <p:sp>
        <p:nvSpPr>
          <p:cNvPr id="3" name="Plassholder for innhold 2"/>
          <p:cNvSpPr>
            <a:spLocks noGrp="1"/>
          </p:cNvSpPr>
          <p:nvPr>
            <p:ph idx="1"/>
          </p:nvPr>
        </p:nvSpPr>
        <p:spPr/>
        <p:txBody>
          <a:bodyPr/>
          <a:lstStyle/>
          <a:p>
            <a:endParaRPr lang="nb-NO" dirty="0"/>
          </a:p>
          <a:p>
            <a:endParaRPr lang="nb-NO" dirty="0"/>
          </a:p>
          <a:p>
            <a:pPr lvl="1"/>
            <a:r>
              <a:rPr lang="nb-NO" sz="4400" dirty="0"/>
              <a:t>Anskaffelsesstrategien vedtas av Bystyre.</a:t>
            </a:r>
          </a:p>
        </p:txBody>
      </p:sp>
      <p:sp>
        <p:nvSpPr>
          <p:cNvPr id="4" name="Plassholder for bunntekst 3"/>
          <p:cNvSpPr>
            <a:spLocks noGrp="1"/>
          </p:cNvSpPr>
          <p:nvPr>
            <p:ph type="ftr" sz="quarter" idx="11"/>
          </p:nvPr>
        </p:nvSpPr>
        <p:spPr/>
        <p:txBody>
          <a:bodyPr/>
          <a:lstStyle/>
          <a:p>
            <a:pPr>
              <a:defRPr/>
            </a:pPr>
            <a:r>
              <a:rPr lang="nb-NO"/>
              <a:t>Trondheim kommune</a:t>
            </a:r>
            <a:endParaRPr lang="nb-NO"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1"/>
            <a:br>
              <a:rPr lang="nb-NO" dirty="0"/>
            </a:br>
            <a:br>
              <a:rPr lang="nb-NO" dirty="0"/>
            </a:br>
            <a:r>
              <a:rPr lang="nb-NO" dirty="0"/>
              <a:t> </a:t>
            </a:r>
            <a:r>
              <a:rPr lang="nb-NO" sz="3600" b="1" dirty="0"/>
              <a:t>Forankring Operativt</a:t>
            </a:r>
          </a:p>
        </p:txBody>
      </p:sp>
      <p:sp>
        <p:nvSpPr>
          <p:cNvPr id="3" name="Plassholder for innhold 2"/>
          <p:cNvSpPr>
            <a:spLocks noGrp="1"/>
          </p:cNvSpPr>
          <p:nvPr>
            <p:ph idx="1"/>
          </p:nvPr>
        </p:nvSpPr>
        <p:spPr/>
        <p:txBody>
          <a:bodyPr/>
          <a:lstStyle/>
          <a:p>
            <a:r>
              <a:rPr lang="nb-NO" b="1" dirty="0"/>
              <a:t>Via lederavtale</a:t>
            </a:r>
            <a:r>
              <a:rPr lang="nb-NO" dirty="0"/>
              <a:t>.</a:t>
            </a:r>
          </a:p>
          <a:p>
            <a:pPr lvl="1"/>
            <a:r>
              <a:rPr lang="nb-NO" dirty="0"/>
              <a:t>Sjekkliste </a:t>
            </a:r>
            <a:r>
              <a:rPr lang="nb-NO" dirty="0" err="1"/>
              <a:t>internkontroll</a:t>
            </a:r>
            <a:endParaRPr lang="nb-NO" dirty="0"/>
          </a:p>
          <a:p>
            <a:pPr lvl="1"/>
            <a:r>
              <a:rPr lang="nb-NO" dirty="0"/>
              <a:t>4. Innkjøp - offentlige anskaffelser </a:t>
            </a:r>
          </a:p>
          <a:p>
            <a:pPr lvl="1"/>
            <a:r>
              <a:rPr lang="nb-NO" dirty="0"/>
              <a:t>4.1. Trondheim kommunes innkjøpsstrategi.</a:t>
            </a:r>
            <a:br>
              <a:rPr lang="nb-NO" dirty="0"/>
            </a:br>
            <a:r>
              <a:rPr lang="nb-NO" dirty="0"/>
              <a:t>Innkjøpere, bestillere og </a:t>
            </a:r>
            <a:r>
              <a:rPr lang="nb-NO" dirty="0" err="1"/>
              <a:t>innkjøps-ansvarlige</a:t>
            </a:r>
            <a:r>
              <a:rPr lang="nb-NO" dirty="0"/>
              <a:t> i enheten er kjent med Trondheim kommunes </a:t>
            </a:r>
            <a:r>
              <a:rPr lang="nb-NO" dirty="0" err="1"/>
              <a:t>anskaffelses-strategi</a:t>
            </a:r>
            <a:r>
              <a:rPr lang="nb-NO" dirty="0"/>
              <a:t>, herunder visjon, hovedmålsetting og ansvar/roller. </a:t>
            </a:r>
          </a:p>
          <a:p>
            <a:pPr lvl="1"/>
            <a:endParaRPr lang="nb-NO" dirty="0"/>
          </a:p>
        </p:txBody>
      </p:sp>
      <p:sp>
        <p:nvSpPr>
          <p:cNvPr id="4" name="Plassholder for bunntekst 3"/>
          <p:cNvSpPr>
            <a:spLocks noGrp="1"/>
          </p:cNvSpPr>
          <p:nvPr>
            <p:ph type="ftr" sz="quarter" idx="11"/>
          </p:nvPr>
        </p:nvSpPr>
        <p:spPr/>
        <p:txBody>
          <a:bodyPr/>
          <a:lstStyle/>
          <a:p>
            <a:pPr>
              <a:defRPr/>
            </a:pPr>
            <a:r>
              <a:rPr lang="nb-NO"/>
              <a:t>Trondheim kommune</a:t>
            </a:r>
            <a:endParaRPr lang="nb-NO"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1"/>
            <a:br>
              <a:rPr lang="nb-NO" dirty="0"/>
            </a:br>
            <a:br>
              <a:rPr lang="nb-NO" dirty="0"/>
            </a:br>
            <a:r>
              <a:rPr lang="nb-NO" dirty="0"/>
              <a:t> </a:t>
            </a:r>
            <a:r>
              <a:rPr lang="nb-NO" sz="3600" b="1" dirty="0"/>
              <a:t>Forankring Operativt</a:t>
            </a:r>
          </a:p>
        </p:txBody>
      </p:sp>
      <p:sp>
        <p:nvSpPr>
          <p:cNvPr id="3" name="Plassholder for innhold 2"/>
          <p:cNvSpPr>
            <a:spLocks noGrp="1"/>
          </p:cNvSpPr>
          <p:nvPr>
            <p:ph idx="1"/>
          </p:nvPr>
        </p:nvSpPr>
        <p:spPr/>
        <p:txBody>
          <a:bodyPr/>
          <a:lstStyle/>
          <a:p>
            <a:r>
              <a:rPr lang="nb-NO" b="1" dirty="0"/>
              <a:t>Via </a:t>
            </a:r>
            <a:r>
              <a:rPr lang="nb-NO" b="1" dirty="0" err="1"/>
              <a:t>Kvaliteket</a:t>
            </a:r>
            <a:r>
              <a:rPr lang="nb-NO" dirty="0"/>
              <a:t>. </a:t>
            </a:r>
            <a:r>
              <a:rPr lang="nb-NO" sz="1800" dirty="0"/>
              <a:t>(</a:t>
            </a:r>
            <a:r>
              <a:rPr lang="nb-NO" sz="1800" dirty="0" err="1"/>
              <a:t>TKs</a:t>
            </a:r>
            <a:r>
              <a:rPr lang="nb-NO" sz="1800" dirty="0"/>
              <a:t> Styringssystem Innkjøp)</a:t>
            </a:r>
          </a:p>
          <a:p>
            <a:pPr lvl="1"/>
            <a:r>
              <a:rPr lang="nb-NO" dirty="0"/>
              <a:t>Prosedyre for:</a:t>
            </a:r>
          </a:p>
          <a:p>
            <a:pPr lvl="1"/>
            <a:r>
              <a:rPr lang="nb-NO" dirty="0"/>
              <a:t> </a:t>
            </a:r>
            <a:r>
              <a:rPr lang="nb-NO" b="1" dirty="0"/>
              <a:t>Identifisere behov</a:t>
            </a:r>
          </a:p>
          <a:p>
            <a:pPr lvl="2"/>
            <a:r>
              <a:rPr lang="nb-NO" sz="1400" dirty="0"/>
              <a:t>Sikre at de ulike behovene i TK ivaretas ved nye avtaleområder og som sjekkliste i rådgivningsprosessen </a:t>
            </a:r>
          </a:p>
          <a:p>
            <a:pPr lvl="1"/>
            <a:r>
              <a:rPr lang="nb-NO" b="1" dirty="0"/>
              <a:t>Formål</a:t>
            </a:r>
          </a:p>
          <a:p>
            <a:pPr lvl="2"/>
            <a:r>
              <a:rPr lang="nb-NO" sz="1800" dirty="0"/>
              <a:t>Hensikten med denne listen er å stille en del relevante spørsmål som skal sikre en best mulig tilpasset anskaffelse.</a:t>
            </a:r>
          </a:p>
          <a:p>
            <a:pPr lvl="1"/>
            <a:r>
              <a:rPr lang="nb-NO" b="1" dirty="0"/>
              <a:t>Omfang</a:t>
            </a:r>
          </a:p>
          <a:p>
            <a:pPr lvl="2"/>
            <a:r>
              <a:rPr lang="nb-NO" sz="1400" dirty="0"/>
              <a:t>Gjelder for alle anbudsrunder innenfor nye anbudsområder, samt som sjekkliste ved rådgivning for enheter som skal gjennomføre en anbudsrunde.</a:t>
            </a:r>
          </a:p>
          <a:p>
            <a:pPr lvl="1"/>
            <a:endParaRPr lang="nb-NO" dirty="0"/>
          </a:p>
          <a:p>
            <a:pPr lvl="1"/>
            <a:endParaRPr lang="nb-NO" dirty="0"/>
          </a:p>
        </p:txBody>
      </p:sp>
      <p:sp>
        <p:nvSpPr>
          <p:cNvPr id="4" name="Plassholder for bunntekst 3"/>
          <p:cNvSpPr>
            <a:spLocks noGrp="1"/>
          </p:cNvSpPr>
          <p:nvPr>
            <p:ph type="ftr" sz="quarter" idx="11"/>
          </p:nvPr>
        </p:nvSpPr>
        <p:spPr/>
        <p:txBody>
          <a:bodyPr/>
          <a:lstStyle/>
          <a:p>
            <a:pPr>
              <a:defRPr/>
            </a:pPr>
            <a:r>
              <a:rPr lang="nb-NO"/>
              <a:t>Trondheim kommune</a:t>
            </a:r>
            <a:endParaRPr lang="nb-NO"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b="1" dirty="0"/>
              <a:t>En hverdag full av anskaffelser Eksempel </a:t>
            </a:r>
            <a:br>
              <a:rPr lang="nb-NO" sz="1200" b="1" dirty="0"/>
            </a:br>
            <a:br>
              <a:rPr lang="nb-NO" sz="1200" b="1" dirty="0"/>
            </a:br>
            <a:r>
              <a:rPr lang="nb-NO" sz="1200" dirty="0"/>
              <a:t>Allerede </a:t>
            </a:r>
            <a:r>
              <a:rPr lang="nb-NO" sz="1200" i="1" dirty="0"/>
              <a:t>før sykepleieren har kommet i gang med dagens arbeid, har hun vært i kontakt med produkter og tjenester dekket av </a:t>
            </a:r>
            <a:r>
              <a:rPr lang="nb-NO" sz="1200" b="1" i="1" dirty="0"/>
              <a:t>anskaffelser fra over 20 rammeavtaler. En hel arbeidsdag vil normalt omfatte enda flere. </a:t>
            </a:r>
            <a:br>
              <a:rPr lang="nb-NO" sz="1200" b="1" i="1" dirty="0"/>
            </a:br>
            <a:r>
              <a:rPr lang="nb-NO" sz="1200" b="1" dirty="0"/>
              <a:t>Allerede før arbeidsdagen er i gang… </a:t>
            </a:r>
            <a:endParaRPr lang="nb-NO" sz="1200" dirty="0"/>
          </a:p>
        </p:txBody>
      </p:sp>
      <p:sp>
        <p:nvSpPr>
          <p:cNvPr id="4" name="Plassholder for bunntekst 3"/>
          <p:cNvSpPr>
            <a:spLocks noGrp="1"/>
          </p:cNvSpPr>
          <p:nvPr>
            <p:ph type="ftr" sz="quarter" idx="11"/>
          </p:nvPr>
        </p:nvSpPr>
        <p:spPr/>
        <p:txBody>
          <a:bodyPr/>
          <a:lstStyle/>
          <a:p>
            <a:pPr>
              <a:defRPr/>
            </a:pPr>
            <a:r>
              <a:rPr lang="nb-NO"/>
              <a:t>Trondheim kommune</a:t>
            </a:r>
            <a:endParaRPr lang="nb-NO"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627784" y="1556792"/>
            <a:ext cx="5878351" cy="508665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6000" b="1" dirty="0"/>
              <a:t>Suksessfaktorer</a:t>
            </a:r>
          </a:p>
        </p:txBody>
      </p:sp>
      <p:sp>
        <p:nvSpPr>
          <p:cNvPr id="3" name="Plassholder for innhold 2"/>
          <p:cNvSpPr>
            <a:spLocks noGrp="1"/>
          </p:cNvSpPr>
          <p:nvPr>
            <p:ph idx="1"/>
          </p:nvPr>
        </p:nvSpPr>
        <p:spPr/>
        <p:txBody>
          <a:bodyPr/>
          <a:lstStyle/>
          <a:p>
            <a:endParaRPr lang="nb-NO" dirty="0"/>
          </a:p>
          <a:p>
            <a:r>
              <a:rPr lang="nb-NO" sz="4400" b="1" dirty="0"/>
              <a:t>Forankring</a:t>
            </a:r>
          </a:p>
          <a:p>
            <a:pPr lvl="1"/>
            <a:r>
              <a:rPr lang="nb-NO" sz="4400" b="1" dirty="0"/>
              <a:t>Politisk</a:t>
            </a:r>
          </a:p>
          <a:p>
            <a:pPr lvl="1"/>
            <a:r>
              <a:rPr lang="nb-NO" sz="4400" b="1" dirty="0"/>
              <a:t>Toppledelse</a:t>
            </a:r>
          </a:p>
          <a:p>
            <a:pPr lvl="1"/>
            <a:r>
              <a:rPr lang="nb-NO" sz="4400" b="1" dirty="0"/>
              <a:t>Operativt</a:t>
            </a:r>
          </a:p>
          <a:p>
            <a:pPr lvl="1"/>
            <a:endParaRPr lang="nb-NO" dirty="0"/>
          </a:p>
        </p:txBody>
      </p:sp>
      <p:sp>
        <p:nvSpPr>
          <p:cNvPr id="4" name="Plassholder for bunntekst 3"/>
          <p:cNvSpPr>
            <a:spLocks noGrp="1"/>
          </p:cNvSpPr>
          <p:nvPr>
            <p:ph type="ftr" sz="quarter" idx="11"/>
          </p:nvPr>
        </p:nvSpPr>
        <p:spPr/>
        <p:txBody>
          <a:bodyPr/>
          <a:lstStyle/>
          <a:p>
            <a:pPr>
              <a:defRPr/>
            </a:pPr>
            <a:r>
              <a:rPr lang="nb-NO"/>
              <a:t>Trondheim kommune</a:t>
            </a:r>
            <a:endParaRPr lang="nb-NO"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tel 1"/>
          <p:cNvSpPr>
            <a:spLocks noGrp="1"/>
          </p:cNvSpPr>
          <p:nvPr>
            <p:ph type="title"/>
          </p:nvPr>
        </p:nvSpPr>
        <p:spPr/>
        <p:txBody>
          <a:bodyPr/>
          <a:lstStyle/>
          <a:p>
            <a:br>
              <a:rPr lang="nb-NO" sz="2400" b="1" dirty="0">
                <a:solidFill>
                  <a:srgbClr val="2565AB"/>
                </a:solidFill>
              </a:rPr>
            </a:br>
            <a:br>
              <a:rPr lang="nb-NO" sz="2400" b="1" dirty="0">
                <a:solidFill>
                  <a:srgbClr val="2565AB"/>
                </a:solidFill>
              </a:rPr>
            </a:br>
            <a:br>
              <a:rPr lang="nb-NO" sz="2400" b="1" dirty="0">
                <a:solidFill>
                  <a:srgbClr val="2565AB"/>
                </a:solidFill>
              </a:rPr>
            </a:br>
            <a:br>
              <a:rPr lang="nb-NO" sz="2400" b="1" dirty="0">
                <a:solidFill>
                  <a:srgbClr val="2565AB"/>
                </a:solidFill>
              </a:rPr>
            </a:br>
            <a:br>
              <a:rPr lang="nb-NO" sz="4800" b="1" dirty="0">
                <a:solidFill>
                  <a:srgbClr val="2565AB"/>
                </a:solidFill>
              </a:rPr>
            </a:br>
            <a:r>
              <a:rPr lang="nb-NO" b="1" dirty="0">
                <a:solidFill>
                  <a:srgbClr val="2565AB"/>
                </a:solidFill>
              </a:rPr>
              <a:t> </a:t>
            </a:r>
            <a:r>
              <a:rPr lang="nb-NO" sz="3600" b="1" dirty="0">
                <a:solidFill>
                  <a:srgbClr val="2565AB"/>
                </a:solidFill>
              </a:rPr>
              <a:t>Nøkkeltall Trondheim </a:t>
            </a:r>
            <a:r>
              <a:rPr lang="nb-NO" sz="3600" b="1" dirty="0">
                <a:solidFill>
                  <a:srgbClr val="2565AB"/>
                </a:solidFill>
                <a:cs typeface="Times New Roman" pitchFamily="18" charset="0"/>
              </a:rPr>
              <a:t>kommune</a:t>
            </a:r>
            <a:r>
              <a:rPr lang="nb-NO" sz="3600" dirty="0">
                <a:solidFill>
                  <a:srgbClr val="2565AB"/>
                </a:solidFill>
              </a:rPr>
              <a:t> </a:t>
            </a:r>
            <a:endParaRPr lang="nb-NO" sz="3600" dirty="0"/>
          </a:p>
        </p:txBody>
      </p:sp>
      <p:sp>
        <p:nvSpPr>
          <p:cNvPr id="4099" name="Plassholder for innhold 2"/>
          <p:cNvSpPr>
            <a:spLocks noGrp="1"/>
          </p:cNvSpPr>
          <p:nvPr>
            <p:ph idx="1"/>
          </p:nvPr>
        </p:nvSpPr>
        <p:spPr/>
        <p:txBody>
          <a:bodyPr/>
          <a:lstStyle/>
          <a:p>
            <a:pPr>
              <a:spcBef>
                <a:spcPct val="50000"/>
              </a:spcBef>
              <a:buClr>
                <a:schemeClr val="tx1"/>
              </a:buClr>
              <a:buSzPct val="90000"/>
              <a:buFont typeface="Wingdings" pitchFamily="2" charset="2"/>
              <a:buChar char="q"/>
            </a:pPr>
            <a:endParaRPr lang="nb-NO" sz="2400" dirty="0">
              <a:latin typeface="Times New Roman" pitchFamily="18" charset="0"/>
            </a:endParaRPr>
          </a:p>
          <a:p>
            <a:pPr>
              <a:spcBef>
                <a:spcPct val="50000"/>
              </a:spcBef>
              <a:buClr>
                <a:schemeClr val="tx1"/>
              </a:buClr>
              <a:buSzPct val="90000"/>
              <a:buFont typeface="Wingdings" pitchFamily="2" charset="2"/>
              <a:buChar char="q"/>
            </a:pPr>
            <a:r>
              <a:rPr lang="nb-NO" sz="2400" dirty="0">
                <a:latin typeface="Times New Roman" pitchFamily="18" charset="0"/>
              </a:rPr>
              <a:t>13.000 Ansatte</a:t>
            </a:r>
          </a:p>
          <a:p>
            <a:pPr>
              <a:spcBef>
                <a:spcPct val="50000"/>
              </a:spcBef>
              <a:buClr>
                <a:schemeClr val="tx1"/>
              </a:buClr>
              <a:buSzPct val="90000"/>
              <a:buFont typeface="Wingdings" pitchFamily="2" charset="2"/>
              <a:buChar char="q"/>
            </a:pPr>
            <a:r>
              <a:rPr lang="nb-NO" sz="2400" dirty="0">
                <a:latin typeface="Times New Roman" pitchFamily="18" charset="0"/>
              </a:rPr>
              <a:t>Budsjett 14.000 mill kr </a:t>
            </a:r>
          </a:p>
          <a:p>
            <a:pPr>
              <a:spcBef>
                <a:spcPct val="50000"/>
              </a:spcBef>
              <a:buClr>
                <a:schemeClr val="tx1"/>
              </a:buClr>
              <a:buSzPct val="90000"/>
              <a:buFont typeface="Wingdings" pitchFamily="2" charset="2"/>
              <a:buChar char="q"/>
            </a:pPr>
            <a:r>
              <a:rPr lang="nb-NO" sz="2400" dirty="0">
                <a:latin typeface="Times New Roman" pitchFamily="18" charset="0"/>
              </a:rPr>
              <a:t>Innkjøp ca 3.500 mill kr/år</a:t>
            </a:r>
          </a:p>
          <a:p>
            <a:pPr lvl="1">
              <a:spcBef>
                <a:spcPct val="50000"/>
              </a:spcBef>
              <a:buClr>
                <a:schemeClr val="tx1"/>
              </a:buClr>
              <a:buSzPct val="65000"/>
              <a:buFontTx/>
              <a:buChar char="•"/>
            </a:pPr>
            <a:r>
              <a:rPr lang="nb-NO" sz="2400" dirty="0">
                <a:latin typeface="Times New Roman" pitchFamily="18" charset="0"/>
              </a:rPr>
              <a:t>Drift 1.500 mill kr</a:t>
            </a:r>
          </a:p>
          <a:p>
            <a:pPr lvl="1">
              <a:spcBef>
                <a:spcPct val="50000"/>
              </a:spcBef>
              <a:buClr>
                <a:schemeClr val="tx1"/>
              </a:buClr>
              <a:buSzPct val="65000"/>
              <a:buFontTx/>
              <a:buChar char="•"/>
            </a:pPr>
            <a:r>
              <a:rPr lang="nb-NO" sz="2400" dirty="0">
                <a:latin typeface="Times New Roman" pitchFamily="18" charset="0"/>
              </a:rPr>
              <a:t>Investeringer 2.000 mill kr</a:t>
            </a:r>
          </a:p>
          <a:p>
            <a:pPr lvl="1">
              <a:spcBef>
                <a:spcPct val="50000"/>
              </a:spcBef>
              <a:buClr>
                <a:schemeClr val="tx1"/>
              </a:buClr>
              <a:buSzPct val="65000"/>
              <a:buFontTx/>
              <a:buChar char="•"/>
            </a:pPr>
            <a:r>
              <a:rPr lang="nb-NO" sz="2400" dirty="0">
                <a:latin typeface="Times New Roman" pitchFamily="18" charset="0"/>
              </a:rPr>
              <a:t>220.000 transaksjoner </a:t>
            </a:r>
          </a:p>
          <a:p>
            <a:pPr lvl="0">
              <a:buNone/>
            </a:pPr>
            <a:endParaRPr lang="nb-NO" sz="2400" dirty="0"/>
          </a:p>
          <a:p>
            <a:pPr>
              <a:buNone/>
            </a:pPr>
            <a:endParaRPr lang="nb-NO" dirty="0"/>
          </a:p>
        </p:txBody>
      </p:sp>
      <p:sp>
        <p:nvSpPr>
          <p:cNvPr id="4" name="Plassholder for bunntekst 3"/>
          <p:cNvSpPr>
            <a:spLocks noGrp="1"/>
          </p:cNvSpPr>
          <p:nvPr>
            <p:ph type="ftr" sz="quarter" idx="11"/>
          </p:nvPr>
        </p:nvSpPr>
        <p:spPr/>
        <p:txBody>
          <a:bodyPr/>
          <a:lstStyle/>
          <a:p>
            <a:pPr>
              <a:defRPr/>
            </a:pPr>
            <a:r>
              <a:rPr lang="nb-NO"/>
              <a:t>Trondheim kommune</a:t>
            </a:r>
            <a:endParaRPr lang="nb-NO"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Organisering</a:t>
            </a:r>
          </a:p>
        </p:txBody>
      </p:sp>
      <p:sp>
        <p:nvSpPr>
          <p:cNvPr id="3" name="Plassholder for innhold 2"/>
          <p:cNvSpPr>
            <a:spLocks noGrp="1"/>
          </p:cNvSpPr>
          <p:nvPr>
            <p:ph idx="1"/>
          </p:nvPr>
        </p:nvSpPr>
        <p:spPr/>
        <p:txBody>
          <a:bodyPr/>
          <a:lstStyle/>
          <a:p>
            <a:pPr>
              <a:spcBef>
                <a:spcPct val="50000"/>
              </a:spcBef>
              <a:buSzPct val="100000"/>
            </a:pPr>
            <a:r>
              <a:rPr lang="nb-NO" sz="2000" b="1" dirty="0">
                <a:solidFill>
                  <a:srgbClr val="2565AB"/>
                </a:solidFill>
              </a:rPr>
              <a:t>Hvordan organiseres anskaffelser i Trondheim kommune:</a:t>
            </a:r>
          </a:p>
          <a:p>
            <a:pPr>
              <a:spcBef>
                <a:spcPct val="50000"/>
              </a:spcBef>
              <a:buSzPct val="100000"/>
            </a:pPr>
            <a:r>
              <a:rPr lang="nb-NO" sz="2000" dirty="0">
                <a:latin typeface="Times New Roman" pitchFamily="18" charset="0"/>
              </a:rPr>
              <a:t>- Sentrale aktører:</a:t>
            </a:r>
          </a:p>
          <a:p>
            <a:pPr>
              <a:spcBef>
                <a:spcPct val="50000"/>
              </a:spcBef>
              <a:buSzPct val="100000"/>
            </a:pPr>
            <a:r>
              <a:rPr lang="nb-NO" sz="2000" dirty="0">
                <a:latin typeface="Times New Roman" pitchFamily="18" charset="0"/>
              </a:rPr>
              <a:t>	- Innkjøpstjenesten. ( 8 årsverk)</a:t>
            </a:r>
          </a:p>
          <a:p>
            <a:pPr>
              <a:spcBef>
                <a:spcPct val="50000"/>
              </a:spcBef>
              <a:buSzPct val="100000"/>
            </a:pPr>
            <a:r>
              <a:rPr lang="nb-NO" sz="2000" dirty="0">
                <a:latin typeface="Times New Roman" pitchFamily="18" charset="0"/>
              </a:rPr>
              <a:t>	- IT - tjenesten.</a:t>
            </a:r>
          </a:p>
          <a:p>
            <a:pPr>
              <a:spcBef>
                <a:spcPct val="50000"/>
              </a:spcBef>
              <a:buSzPct val="100000"/>
            </a:pPr>
            <a:r>
              <a:rPr lang="nb-NO" sz="2000" dirty="0">
                <a:latin typeface="Times New Roman" pitchFamily="18" charset="0"/>
              </a:rPr>
              <a:t>	- Kommunalteknikk</a:t>
            </a:r>
          </a:p>
          <a:p>
            <a:pPr>
              <a:spcBef>
                <a:spcPct val="50000"/>
              </a:spcBef>
              <a:buSzPct val="100000"/>
            </a:pPr>
            <a:r>
              <a:rPr lang="nb-NO" sz="2000" dirty="0">
                <a:latin typeface="Times New Roman" pitchFamily="18" charset="0"/>
              </a:rPr>
              <a:t>	- Trondheim eiendom/utbygging</a:t>
            </a:r>
          </a:p>
          <a:p>
            <a:pPr>
              <a:spcBef>
                <a:spcPct val="50000"/>
              </a:spcBef>
              <a:buSzPct val="100000"/>
            </a:pPr>
            <a:r>
              <a:rPr lang="nb-NO" sz="2000" b="1" dirty="0">
                <a:latin typeface="Times New Roman" pitchFamily="18" charset="0"/>
              </a:rPr>
              <a:t>	</a:t>
            </a:r>
            <a:r>
              <a:rPr lang="nb-NO" sz="2000" dirty="0">
                <a:latin typeface="Times New Roman" pitchFamily="18" charset="0"/>
              </a:rPr>
              <a:t>- Trondheim  Bydrift</a:t>
            </a:r>
          </a:p>
          <a:p>
            <a:pPr>
              <a:spcBef>
                <a:spcPct val="50000"/>
              </a:spcBef>
              <a:buSzPct val="100000"/>
            </a:pPr>
            <a:r>
              <a:rPr lang="nb-NO" sz="2000" b="1" dirty="0">
                <a:latin typeface="Times New Roman" pitchFamily="18" charset="0"/>
              </a:rPr>
              <a:t>- </a:t>
            </a:r>
            <a:r>
              <a:rPr lang="nb-NO" sz="2000" dirty="0">
                <a:latin typeface="Times New Roman" pitchFamily="18" charset="0"/>
              </a:rPr>
              <a:t>All anskaffelser skal skje på bakgrunn av konkurranse.</a:t>
            </a:r>
          </a:p>
          <a:p>
            <a:pPr>
              <a:spcBef>
                <a:spcPct val="50000"/>
              </a:spcBef>
              <a:buSzPct val="100000"/>
            </a:pPr>
            <a:r>
              <a:rPr lang="nb-NO" sz="2000" dirty="0">
                <a:latin typeface="Times New Roman" pitchFamily="18" charset="0"/>
              </a:rPr>
              <a:t>- Utstrakt bruk av sentrale inngåtte rammeavtaler, konsernavtaler. </a:t>
            </a:r>
          </a:p>
          <a:p>
            <a:endParaRPr lang="nb-NO" dirty="0"/>
          </a:p>
        </p:txBody>
      </p:sp>
      <p:sp>
        <p:nvSpPr>
          <p:cNvPr id="4" name="Plassholder for bunntekst 3"/>
          <p:cNvSpPr>
            <a:spLocks noGrp="1"/>
          </p:cNvSpPr>
          <p:nvPr>
            <p:ph type="ftr" sz="quarter" idx="11"/>
          </p:nvPr>
        </p:nvSpPr>
        <p:spPr/>
        <p:txBody>
          <a:bodyPr/>
          <a:lstStyle/>
          <a:p>
            <a:pPr>
              <a:defRPr/>
            </a:pPr>
            <a:r>
              <a:rPr lang="nb-NO"/>
              <a:t>Trondheim kommune</a:t>
            </a:r>
            <a:endParaRPr lang="nb-NO"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1"/>
          <p:cNvSpPr>
            <a:spLocks noGrp="1"/>
          </p:cNvSpPr>
          <p:nvPr>
            <p:ph type="ctrTitle"/>
          </p:nvPr>
        </p:nvSpPr>
        <p:spPr>
          <a:xfrm>
            <a:off x="1547664" y="1700808"/>
            <a:ext cx="7596336" cy="1539280"/>
          </a:xfrm>
        </p:spPr>
        <p:txBody>
          <a:bodyPr/>
          <a:lstStyle/>
          <a:p>
            <a:pPr eaLnBrk="1" hangingPunct="1"/>
            <a:r>
              <a:rPr lang="nb-NO" dirty="0"/>
              <a:t>Trondheim kommunes anskaffelsesstrategi 2014 - 2017</a:t>
            </a:r>
          </a:p>
        </p:txBody>
      </p:sp>
      <p:sp>
        <p:nvSpPr>
          <p:cNvPr id="3" name="Undertittel 2"/>
          <p:cNvSpPr>
            <a:spLocks noGrp="1"/>
          </p:cNvSpPr>
          <p:nvPr>
            <p:ph type="subTitle" idx="1"/>
          </p:nvPr>
        </p:nvSpPr>
        <p:spPr>
          <a:xfrm>
            <a:off x="1547813" y="1476375"/>
            <a:ext cx="7380287" cy="287338"/>
          </a:xfrm>
        </p:spPr>
        <p:txBody>
          <a:bodyPr rtlCol="0">
            <a:normAutofit fontScale="92500" lnSpcReduction="10000"/>
          </a:bodyPr>
          <a:lstStyle/>
          <a:p>
            <a:pPr eaLnBrk="1" fontAlgn="auto" hangingPunct="1">
              <a:spcAft>
                <a:spcPts val="0"/>
              </a:spcAft>
              <a:buClr>
                <a:schemeClr val="tx1">
                  <a:lumMod val="50000"/>
                  <a:lumOff val="50000"/>
                </a:schemeClr>
              </a:buClr>
              <a:buFont typeface="Arial" pitchFamily="34" charset="0"/>
              <a:buNone/>
              <a:defRPr/>
            </a:pPr>
            <a:r>
              <a:rPr lang="nb-NO" dirty="0"/>
              <a:t>Oktober 2017</a:t>
            </a:r>
          </a:p>
        </p:txBody>
      </p:sp>
      <p:pic>
        <p:nvPicPr>
          <p:cNvPr id="8196" name="Picture 6" descr="J:\Grafisk profil\CD\Trondheimsnettet\Tr.kom_nett_graa_liten60.png"/>
          <p:cNvPicPr>
            <a:picLocks noChangeAspect="1" noChangeArrowheads="1"/>
          </p:cNvPicPr>
          <p:nvPr/>
        </p:nvPicPr>
        <p:blipFill>
          <a:blip r:embed="rId3" cstate="print"/>
          <a:srcRect/>
          <a:stretch>
            <a:fillRect/>
          </a:stretch>
        </p:blipFill>
        <p:spPr bwMode="auto">
          <a:xfrm>
            <a:off x="2965450" y="1868488"/>
            <a:ext cx="6178550" cy="4989512"/>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tel 1"/>
          <p:cNvSpPr>
            <a:spLocks noGrp="1"/>
          </p:cNvSpPr>
          <p:nvPr>
            <p:ph type="title"/>
          </p:nvPr>
        </p:nvSpPr>
        <p:spPr/>
        <p:txBody>
          <a:bodyPr/>
          <a:lstStyle/>
          <a:p>
            <a:pPr eaLnBrk="1" hangingPunct="1"/>
            <a:r>
              <a:rPr lang="nb-NO"/>
              <a:t>Hva ligger i kommunens anskaffelsesstrategi?</a:t>
            </a:r>
          </a:p>
        </p:txBody>
      </p:sp>
      <p:sp>
        <p:nvSpPr>
          <p:cNvPr id="3" name="Plassholder for innhold 2"/>
          <p:cNvSpPr>
            <a:spLocks noGrp="1"/>
          </p:cNvSpPr>
          <p:nvPr>
            <p:ph idx="1"/>
          </p:nvPr>
        </p:nvSpPr>
        <p:spPr>
          <a:xfrm>
            <a:off x="1928813" y="1628775"/>
            <a:ext cx="7070725" cy="4959350"/>
          </a:xfrm>
        </p:spPr>
        <p:txBody>
          <a:bodyPr/>
          <a:lstStyle/>
          <a:p>
            <a:pPr eaLnBrk="1" hangingPunct="1"/>
            <a:r>
              <a:rPr lang="nb-NO" dirty="0"/>
              <a:t>Strategien bygger på kommuneplanens  samfunnsdel -  strategi - god ressursstyring </a:t>
            </a:r>
          </a:p>
          <a:p>
            <a:pPr eaLnBrk="1" hangingPunct="1"/>
            <a:r>
              <a:rPr lang="nb-NO" i="1" dirty="0"/>
              <a:t>”Anskaffelsesstrategien for perioden 2014 til 2017 skal legge grunnlaget for en felles overordnet tenkning og atferd, slik at kommunens anskaffelser av varer, tjenester, bygg og anlegg, effektivt bidrar til at kommunen når sine mål”</a:t>
            </a:r>
          </a:p>
        </p:txBody>
      </p:sp>
      <p:sp>
        <p:nvSpPr>
          <p:cNvPr id="4" name="Plassholder for bunntekst 3"/>
          <p:cNvSpPr>
            <a:spLocks noGrp="1"/>
          </p:cNvSpPr>
          <p:nvPr>
            <p:ph type="ftr" sz="quarter" idx="11"/>
          </p:nvPr>
        </p:nvSpPr>
        <p:spPr/>
        <p:txBody>
          <a:bodyPr/>
          <a:lstStyle/>
          <a:p>
            <a:pPr>
              <a:defRPr/>
            </a:pPr>
            <a:r>
              <a:rPr lang="nb-NO"/>
              <a:t>Trondheim kommune</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tel 1"/>
          <p:cNvSpPr>
            <a:spLocks noGrp="1"/>
          </p:cNvSpPr>
          <p:nvPr>
            <p:ph type="title"/>
          </p:nvPr>
        </p:nvSpPr>
        <p:spPr/>
        <p:txBody>
          <a:bodyPr/>
          <a:lstStyle/>
          <a:p>
            <a:pPr eaLnBrk="1" hangingPunct="1"/>
            <a:r>
              <a:rPr lang="nb-NO"/>
              <a:t>Hvem angår strategien?</a:t>
            </a:r>
          </a:p>
        </p:txBody>
      </p:sp>
      <p:sp>
        <p:nvSpPr>
          <p:cNvPr id="3" name="Plassholder for innhold 2"/>
          <p:cNvSpPr>
            <a:spLocks noGrp="1"/>
          </p:cNvSpPr>
          <p:nvPr>
            <p:ph idx="1"/>
          </p:nvPr>
        </p:nvSpPr>
        <p:spPr/>
        <p:txBody>
          <a:bodyPr/>
          <a:lstStyle/>
          <a:p>
            <a:pPr eaLnBrk="1" hangingPunct="1"/>
            <a:r>
              <a:rPr lang="nb-NO" dirty="0"/>
              <a:t>Anskaffelsesstrategien gjelder for Trondheim kommune og dens virksomheter</a:t>
            </a:r>
          </a:p>
          <a:p>
            <a:pPr eaLnBrk="1" hangingPunct="1"/>
            <a:r>
              <a:rPr lang="nb-NO" dirty="0"/>
              <a:t>Rådmannen innehar det overordnede ansvaret for gjennomføring av strategien</a:t>
            </a:r>
          </a:p>
        </p:txBody>
      </p:sp>
      <p:sp>
        <p:nvSpPr>
          <p:cNvPr id="4" name="Plassholder for bunntekst 3"/>
          <p:cNvSpPr>
            <a:spLocks noGrp="1"/>
          </p:cNvSpPr>
          <p:nvPr>
            <p:ph type="ftr" sz="quarter" idx="11"/>
          </p:nvPr>
        </p:nvSpPr>
        <p:spPr/>
        <p:txBody>
          <a:bodyPr/>
          <a:lstStyle/>
          <a:p>
            <a:pPr>
              <a:defRPr/>
            </a:pPr>
            <a:r>
              <a:rPr lang="nb-NO"/>
              <a:t>Trondheim kommune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1"/>
          <p:cNvSpPr>
            <a:spLocks noGrp="1"/>
          </p:cNvSpPr>
          <p:nvPr>
            <p:ph type="title"/>
          </p:nvPr>
        </p:nvSpPr>
        <p:spPr/>
        <p:txBody>
          <a:bodyPr/>
          <a:lstStyle/>
          <a:p>
            <a:pPr eaLnBrk="1" hangingPunct="1"/>
            <a:r>
              <a:rPr lang="nb-NO" sz="5400" b="1" dirty="0"/>
              <a:t>Hovedmål</a:t>
            </a:r>
            <a:endParaRPr lang="nb-NO" b="1" dirty="0"/>
          </a:p>
        </p:txBody>
      </p:sp>
      <p:sp>
        <p:nvSpPr>
          <p:cNvPr id="3" name="Plassholder for innhold 2"/>
          <p:cNvSpPr>
            <a:spLocks noGrp="1"/>
          </p:cNvSpPr>
          <p:nvPr>
            <p:ph idx="1"/>
          </p:nvPr>
        </p:nvSpPr>
        <p:spPr/>
        <p:txBody>
          <a:bodyPr/>
          <a:lstStyle/>
          <a:p>
            <a:pPr eaLnBrk="1" hangingPunct="1"/>
            <a:r>
              <a:rPr lang="nb-NO" sz="3600" i="1" dirty="0"/>
              <a:t>Trondheim kommunes anskaffelser skal være økonomisk effektive og bidra til </a:t>
            </a:r>
            <a:r>
              <a:rPr lang="nb-NO" sz="3600" i="1" u="sng" dirty="0"/>
              <a:t>innovative løsninger</a:t>
            </a:r>
            <a:r>
              <a:rPr lang="nb-NO" sz="3600" i="1" dirty="0"/>
              <a:t>. Anskaffelsene skal gjennomføres med vekt på kommunens samfunnsansvar</a:t>
            </a:r>
          </a:p>
        </p:txBody>
      </p:sp>
      <p:sp>
        <p:nvSpPr>
          <p:cNvPr id="4" name="Plassholder for bunntekst 3"/>
          <p:cNvSpPr>
            <a:spLocks noGrp="1"/>
          </p:cNvSpPr>
          <p:nvPr>
            <p:ph type="ftr" sz="quarter" idx="11"/>
          </p:nvPr>
        </p:nvSpPr>
        <p:spPr/>
        <p:txBody>
          <a:bodyPr/>
          <a:lstStyle/>
          <a:p>
            <a:pPr>
              <a:defRPr/>
            </a:pPr>
            <a:r>
              <a:rPr lang="nb-NO"/>
              <a:t>Trondheim kommune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p:cNvSpPr>
            <a:spLocks noGrp="1"/>
          </p:cNvSpPr>
          <p:nvPr>
            <p:ph type="title"/>
          </p:nvPr>
        </p:nvSpPr>
        <p:spPr/>
        <p:txBody>
          <a:bodyPr/>
          <a:lstStyle/>
          <a:p>
            <a:pPr marL="342900" indent="-342900" eaLnBrk="1" hangingPunct="1">
              <a:spcBef>
                <a:spcPct val="20000"/>
              </a:spcBef>
              <a:buClr>
                <a:srgbClr val="7F7F7F"/>
              </a:buClr>
            </a:pPr>
            <a:r>
              <a:rPr lang="nb-NO" sz="3200" u="sng" dirty="0">
                <a:latin typeface="+mn-lt"/>
                <a:ea typeface="+mn-ea"/>
                <a:cs typeface="+mn-cs"/>
              </a:rPr>
              <a:t>Delmål 1</a:t>
            </a:r>
          </a:p>
        </p:txBody>
      </p:sp>
      <p:sp>
        <p:nvSpPr>
          <p:cNvPr id="3" name="Plassholder for innhold 2"/>
          <p:cNvSpPr>
            <a:spLocks noGrp="1"/>
          </p:cNvSpPr>
          <p:nvPr>
            <p:ph idx="1"/>
          </p:nvPr>
        </p:nvSpPr>
        <p:spPr/>
        <p:txBody>
          <a:bodyPr/>
          <a:lstStyle/>
          <a:p>
            <a:pPr eaLnBrk="1" hangingPunct="1"/>
            <a:r>
              <a:rPr lang="nb-NO" sz="3600" i="1" dirty="0"/>
              <a:t>Trondheim kommunes arbeid med anskaffelser skal være organisert med klare ansvarslinjer og kontrollmekanismer</a:t>
            </a:r>
          </a:p>
          <a:p>
            <a:pPr eaLnBrk="1" hangingPunct="1">
              <a:buNone/>
            </a:pPr>
            <a:endParaRPr lang="nb-NO" i="1" dirty="0"/>
          </a:p>
        </p:txBody>
      </p:sp>
      <p:sp>
        <p:nvSpPr>
          <p:cNvPr id="4" name="Plassholder for bunntekst 3"/>
          <p:cNvSpPr>
            <a:spLocks noGrp="1"/>
          </p:cNvSpPr>
          <p:nvPr>
            <p:ph type="ftr" sz="quarter" idx="11"/>
          </p:nvPr>
        </p:nvSpPr>
        <p:spPr/>
        <p:txBody>
          <a:bodyPr/>
          <a:lstStyle/>
          <a:p>
            <a:pPr>
              <a:defRPr/>
            </a:pPr>
            <a:r>
              <a:rPr lang="nb-NO"/>
              <a:t>Trondheim kommune</a:t>
            </a:r>
          </a:p>
        </p:txBody>
      </p:sp>
    </p:spTree>
  </p:cSld>
  <p:clrMapOvr>
    <a:masterClrMapping/>
  </p:clrMapOvr>
  <p:transition/>
</p:sld>
</file>

<file path=ppt/theme/theme1.xml><?xml version="1.0" encoding="utf-8"?>
<a:theme xmlns:a="http://schemas.openxmlformats.org/drawingml/2006/main" name="01 Bryggerekk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Item" ma:contentTypeID="0x01" ma:contentTypeVersion="0" ma:contentTypeDescription="Create a new list item." ma:contentTypeScope="" ma:versionID="dc70080a284f3006dbd519a6b5b86d13">
  <xsd:schema xmlns:xsd="http://www.w3.org/2001/XMLSchema" xmlns:p="http://schemas.microsoft.com/office/2006/metadata/properties" targetNamespace="http://schemas.microsoft.com/office/2006/metadata/properties" ma:root="true" ma:fieldsID="7dc4182b3f328c7943409d9fc4394a2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ListForm</Display>
  <Edit>ListForm</Edit>
  <New>ListForm</New>
</FormTemplates>
</file>

<file path=customXml/itemProps1.xml><?xml version="1.0" encoding="utf-8"?>
<ds:datastoreItem xmlns:ds="http://schemas.openxmlformats.org/officeDocument/2006/customXml" ds:itemID="{0D8D20C6-E217-4CD0-B66E-FF8E6090910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CE22DB30-4FA9-48C7-9AA2-3F3B47663C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26C8626-CFC0-4BF3-98D3-4295004DB6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01 Bryggerekka1</Template>
  <TotalTime>0</TotalTime>
  <Words>508</Words>
  <Application>Microsoft Office PowerPoint</Application>
  <PresentationFormat>Skjermfremvisning (4:3)</PresentationFormat>
  <Paragraphs>136</Paragraphs>
  <Slides>20</Slides>
  <Notes>13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20</vt:i4>
      </vt:variant>
    </vt:vector>
  </HeadingPairs>
  <TitlesOfParts>
    <vt:vector size="25" baseType="lpstr">
      <vt:lpstr>Arial</vt:lpstr>
      <vt:lpstr>Calibri</vt:lpstr>
      <vt:lpstr>Times New Roman</vt:lpstr>
      <vt:lpstr>Wingdings</vt:lpstr>
      <vt:lpstr>01 Bryggerekka1</vt:lpstr>
      <vt:lpstr>Anskaffelser med fokus på Innovasjon Strategisk forankring</vt:lpstr>
      <vt:lpstr>En hverdag full av anskaffelser Eksempel   Allerede før sykepleieren har kommet i gang med dagens arbeid, har hun vært i kontakt med produkter og tjenester dekket av anskaffelser fra over 20 rammeavtaler. En hel arbeidsdag vil normalt omfatte enda flere.  Allerede før arbeidsdagen er i gang… </vt:lpstr>
      <vt:lpstr>      Nøkkeltall Trondheim kommune </vt:lpstr>
      <vt:lpstr>Organisering</vt:lpstr>
      <vt:lpstr>Trondheim kommunes anskaffelsesstrategi 2014 - 2017</vt:lpstr>
      <vt:lpstr>Hva ligger i kommunens anskaffelsesstrategi?</vt:lpstr>
      <vt:lpstr>Hvem angår strategien?</vt:lpstr>
      <vt:lpstr>Hovedmål</vt:lpstr>
      <vt:lpstr>Delmål 1</vt:lpstr>
      <vt:lpstr>   Delmål 2</vt:lpstr>
      <vt:lpstr>Delmål 3</vt:lpstr>
      <vt:lpstr>Delmål 4</vt:lpstr>
      <vt:lpstr>    Delmål 5</vt:lpstr>
      <vt:lpstr>Alle i kommunen som gjennomfører anskaffelser skal</vt:lpstr>
      <vt:lpstr> </vt:lpstr>
      <vt:lpstr>Suksessfaktorer</vt:lpstr>
      <vt:lpstr>    Forankring Politisk og Toppledelse</vt:lpstr>
      <vt:lpstr>   Forankring Operativt</vt:lpstr>
      <vt:lpstr>   Forankring Operativt</vt:lpstr>
      <vt:lpstr>Suksessfaktorer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2014-11-06T13:43:53Z</dcterms:created>
  <dcterms:modified xsi:type="dcterms:W3CDTF">2017-10-25T14:14:49Z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vt:lpwstr>
  </property>
  <property fmtid="{D5CDD505-2E9C-101B-9397-08002B2CF9AE}" pid="3" name="deleted_x0020_string">
    <vt:lpwstr>_deleted_</vt:lpwstr>
  </property>
</Properties>
</file>